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51"/>
  </p:notesMasterIdLst>
  <p:sldIdLst>
    <p:sldId id="256" r:id="rId2"/>
    <p:sldId id="257" r:id="rId3"/>
    <p:sldId id="300" r:id="rId4"/>
    <p:sldId id="313" r:id="rId5"/>
    <p:sldId id="336" r:id="rId6"/>
    <p:sldId id="319" r:id="rId7"/>
    <p:sldId id="314" r:id="rId8"/>
    <p:sldId id="320" r:id="rId9"/>
    <p:sldId id="315" r:id="rId10"/>
    <p:sldId id="321" r:id="rId11"/>
    <p:sldId id="317" r:id="rId12"/>
    <p:sldId id="318" r:id="rId13"/>
    <p:sldId id="316" r:id="rId14"/>
    <p:sldId id="322" r:id="rId15"/>
    <p:sldId id="323" r:id="rId16"/>
    <p:sldId id="324" r:id="rId17"/>
    <p:sldId id="325" r:id="rId18"/>
    <p:sldId id="326" r:id="rId19"/>
    <p:sldId id="327" r:id="rId20"/>
    <p:sldId id="328" r:id="rId21"/>
    <p:sldId id="329" r:id="rId22"/>
    <p:sldId id="330" r:id="rId23"/>
    <p:sldId id="331" r:id="rId24"/>
    <p:sldId id="332" r:id="rId25"/>
    <p:sldId id="353" r:id="rId26"/>
    <p:sldId id="333" r:id="rId27"/>
    <p:sldId id="334" r:id="rId28"/>
    <p:sldId id="335" r:id="rId29"/>
    <p:sldId id="337" r:id="rId30"/>
    <p:sldId id="338" r:id="rId31"/>
    <p:sldId id="339" r:id="rId32"/>
    <p:sldId id="340" r:id="rId33"/>
    <p:sldId id="342" r:id="rId34"/>
    <p:sldId id="341" r:id="rId35"/>
    <p:sldId id="343" r:id="rId36"/>
    <p:sldId id="344" r:id="rId37"/>
    <p:sldId id="346" r:id="rId38"/>
    <p:sldId id="345" r:id="rId39"/>
    <p:sldId id="347" r:id="rId40"/>
    <p:sldId id="349" r:id="rId41"/>
    <p:sldId id="354" r:id="rId42"/>
    <p:sldId id="351" r:id="rId43"/>
    <p:sldId id="348" r:id="rId44"/>
    <p:sldId id="350" r:id="rId45"/>
    <p:sldId id="355" r:id="rId46"/>
    <p:sldId id="352" r:id="rId47"/>
    <p:sldId id="290" r:id="rId48"/>
    <p:sldId id="293" r:id="rId49"/>
    <p:sldId id="284"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660"/>
  </p:normalViewPr>
  <p:slideViewPr>
    <p:cSldViewPr snapToGrid="0">
      <p:cViewPr varScale="1">
        <p:scale>
          <a:sx n="75" d="100"/>
          <a:sy n="75" d="100"/>
        </p:scale>
        <p:origin x="1589"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US"/>
        </a:p>
      </dgm:t>
    </dgm:pt>
    <dgm:pt modelId="{4720E007-1EB4-4787-8AE2-9FD85BA00215}">
      <dgm:prSet phldrT="[Text]" custT="1"/>
      <dgm:spPr/>
      <dgm:t>
        <a:bodyPr/>
        <a:lstStyle/>
        <a:p>
          <a:r>
            <a:rPr lang="en-US" sz="1600" dirty="0"/>
            <a:t>Agency Delegates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a:t>Enviro.</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Transpo</a:t>
          </a:r>
          <a:r>
            <a:rPr lang="en-US" dirty="0"/>
            <a:t>.</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Develop.</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Health</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Ag.</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524FC0CD-4800-4030-A710-157EDC933892}">
      <dgm:prSet phldrT="[Text]"/>
      <dgm:spPr/>
      <dgm:t>
        <a:bodyPr/>
        <a:lstStyle/>
        <a:p>
          <a:r>
            <a:rPr lang="en-US" dirty="0"/>
            <a:t>Ann</a:t>
          </a:r>
        </a:p>
      </dgm:t>
    </dgm:pt>
    <dgm:pt modelId="{3D3E3CFF-5C3F-4C7F-B1EB-71E7722F8CA3}" type="parTrans" cxnId="{16FFC0FB-9F9A-425E-BEEE-67C66F698AEC}">
      <dgm:prSet/>
      <dgm:spPr/>
      <dgm:t>
        <a:bodyPr/>
        <a:lstStyle/>
        <a:p>
          <a:endParaRPr lang="en-US"/>
        </a:p>
      </dgm:t>
    </dgm:pt>
    <dgm:pt modelId="{A78737B5-C10C-452C-BD4B-3714FB353C70}" type="sibTrans" cxnId="{16FFC0FB-9F9A-425E-BEEE-67C66F698AEC}">
      <dgm:prSet/>
      <dgm:spPr/>
      <dgm:t>
        <a:bodyPr/>
        <a:lstStyle/>
        <a:p>
          <a:endParaRPr lang="en-US"/>
        </a:p>
      </dgm:t>
    </dgm:pt>
    <dgm:pt modelId="{5C0C5AA0-01D5-4747-95BA-930B60B1BCF9}">
      <dgm:prSet phldrT="[Text]"/>
      <dgm:spPr/>
      <dgm:t>
        <a:bodyPr/>
        <a:lstStyle/>
        <a:p>
          <a:r>
            <a:rPr lang="en-US" dirty="0"/>
            <a:t>Discuss</a:t>
          </a:r>
        </a:p>
      </dgm:t>
    </dgm:pt>
    <dgm:pt modelId="{BE87BEE0-1152-4409-B71B-E4E37635E322}" type="parTrans" cxnId="{A240F3D0-B9EA-45E3-84A3-FFD1C31DE10D}">
      <dgm:prSet/>
      <dgm:spPr/>
      <dgm:t>
        <a:bodyPr/>
        <a:lstStyle/>
        <a:p>
          <a:endParaRPr lang="en-US"/>
        </a:p>
      </dgm:t>
    </dgm:pt>
    <dgm:pt modelId="{0442AF2B-4650-41F8-A442-E2D08BA4F09F}" type="sibTrans" cxnId="{A240F3D0-B9EA-45E3-84A3-FFD1C31DE10D}">
      <dgm:prSet/>
      <dgm:spPr/>
      <dgm:t>
        <a:bodyPr/>
        <a:lstStyle/>
        <a:p>
          <a:endParaRPr lang="en-US"/>
        </a:p>
      </dgm:t>
    </dgm:pt>
    <dgm:pt modelId="{473CEDE1-2EA2-4615-B919-7512581426D2}">
      <dgm:prSet phldrT="[Text]"/>
      <dgm:spPr/>
      <dgm:t>
        <a:bodyPr/>
        <a:lstStyle/>
        <a:p>
          <a:r>
            <a:rPr lang="en-US" dirty="0" err="1"/>
            <a:t>Ask_Answer</a:t>
          </a:r>
          <a:endParaRPr lang="en-US" dirty="0"/>
        </a:p>
      </dgm:t>
    </dgm:pt>
    <dgm:pt modelId="{06ADBC5A-DB0F-42DD-B7A9-1D2CF4F09376}" type="parTrans" cxnId="{6410B4D0-6D00-426E-BE2D-87D7BF1799CC}">
      <dgm:prSet/>
      <dgm:spPr/>
      <dgm:t>
        <a:bodyPr/>
        <a:lstStyle/>
        <a:p>
          <a:endParaRPr lang="en-US"/>
        </a:p>
      </dgm:t>
    </dgm:pt>
    <dgm:pt modelId="{C4BB389E-6F41-40F0-87C3-D3319B3822A2}" type="sibTrans" cxnId="{6410B4D0-6D00-426E-BE2D-87D7BF1799CC}">
      <dgm:prSet/>
      <dgm:spPr/>
      <dgm:t>
        <a:bodyPr/>
        <a:lstStyle/>
        <a:p>
          <a:endParaRPr lang="en-US"/>
        </a:p>
      </dgm:t>
    </dgm:pt>
    <dgm:pt modelId="{3E7907E7-F869-4FE3-8ECB-0BB1E6C7FE5B}">
      <dgm:prSet phldrT="[Text]"/>
      <dgm:spPr/>
      <dgm:t>
        <a:bodyPr/>
        <a:lstStyle/>
        <a:p>
          <a:r>
            <a:rPr lang="en-US"/>
            <a:t>Ann</a:t>
          </a:r>
          <a:endParaRPr lang="en-US" dirty="0"/>
        </a:p>
      </dgm:t>
    </dgm:pt>
    <dgm:pt modelId="{8C14D6B0-83B3-4B3A-B1F1-FB6DFCBB39B6}" type="parTrans" cxnId="{23C686DE-8131-4BF8-B5D6-34808CA31D42}">
      <dgm:prSet/>
      <dgm:spPr/>
      <dgm:t>
        <a:bodyPr/>
        <a:lstStyle/>
        <a:p>
          <a:endParaRPr lang="en-US"/>
        </a:p>
      </dgm:t>
    </dgm:pt>
    <dgm:pt modelId="{36118646-4399-42DC-9E09-C62B0D7B76C2}" type="sibTrans" cxnId="{23C686DE-8131-4BF8-B5D6-34808CA31D42}">
      <dgm:prSet/>
      <dgm:spPr/>
      <dgm:t>
        <a:bodyPr/>
        <a:lstStyle/>
        <a:p>
          <a:endParaRPr lang="en-US"/>
        </a:p>
      </dgm:t>
    </dgm:pt>
    <dgm:pt modelId="{435B4BFB-12F4-419A-A961-921B4450E665}">
      <dgm:prSet phldrT="[Text]"/>
      <dgm:spPr/>
      <dgm:t>
        <a:bodyPr/>
        <a:lstStyle/>
        <a:p>
          <a:r>
            <a:rPr lang="en-US" dirty="0"/>
            <a:t>Discuss</a:t>
          </a:r>
        </a:p>
      </dgm:t>
    </dgm:pt>
    <dgm:pt modelId="{B2656908-891C-4A32-8CDE-35348359E9CC}" type="parTrans" cxnId="{3027B7EE-346F-432E-9044-E082B14EB1CE}">
      <dgm:prSet/>
      <dgm:spPr/>
      <dgm:t>
        <a:bodyPr/>
        <a:lstStyle/>
        <a:p>
          <a:endParaRPr lang="en-US"/>
        </a:p>
      </dgm:t>
    </dgm:pt>
    <dgm:pt modelId="{D9D65AC3-9F1B-40D9-A82B-6F06837164D7}" type="sibTrans" cxnId="{3027B7EE-346F-432E-9044-E082B14EB1CE}">
      <dgm:prSet/>
      <dgm:spPr/>
      <dgm:t>
        <a:bodyPr/>
        <a:lstStyle/>
        <a:p>
          <a:endParaRPr lang="en-US"/>
        </a:p>
      </dgm:t>
    </dgm:pt>
    <dgm:pt modelId="{8BBA333B-B41E-4E2F-B010-D3C44C36638A}">
      <dgm:prSet phldrT="[Text]"/>
      <dgm:spPr/>
      <dgm:t>
        <a:bodyPr/>
        <a:lstStyle/>
        <a:p>
          <a:r>
            <a:rPr lang="en-US" dirty="0" err="1"/>
            <a:t>Ask_Answer</a:t>
          </a:r>
          <a:endParaRPr lang="en-US" dirty="0"/>
        </a:p>
      </dgm:t>
    </dgm:pt>
    <dgm:pt modelId="{CA047094-04CD-49FC-BA19-0C898128CA2A}" type="parTrans" cxnId="{C65A20F3-EB4C-44D4-B10C-2288DEB09789}">
      <dgm:prSet/>
      <dgm:spPr/>
      <dgm:t>
        <a:bodyPr/>
        <a:lstStyle/>
        <a:p>
          <a:endParaRPr lang="en-US"/>
        </a:p>
      </dgm:t>
    </dgm:pt>
    <dgm:pt modelId="{E5FC7009-49DA-4049-B5BE-66235E4C0128}" type="sibTrans" cxnId="{C65A20F3-EB4C-44D4-B10C-2288DEB09789}">
      <dgm:prSet/>
      <dgm:spPr/>
      <dgm:t>
        <a:bodyPr/>
        <a:lstStyle/>
        <a:p>
          <a:endParaRPr lang="en-US"/>
        </a:p>
      </dgm:t>
    </dgm:pt>
    <dgm:pt modelId="{1DBB1310-8850-4D37-AF1F-EC5D6A39362A}">
      <dgm:prSet phldrT="[Text]"/>
      <dgm:spPr/>
      <dgm:t>
        <a:bodyPr/>
        <a:lstStyle/>
        <a:p>
          <a:r>
            <a:rPr lang="en-US"/>
            <a:t>Ann</a:t>
          </a:r>
          <a:endParaRPr lang="en-US" dirty="0"/>
        </a:p>
      </dgm:t>
    </dgm:pt>
    <dgm:pt modelId="{CA04A7F6-3236-454D-A81B-30893FA76CA2}" type="parTrans" cxnId="{7A2693A1-BD2E-4E2B-847E-D977D17208F1}">
      <dgm:prSet/>
      <dgm:spPr/>
      <dgm:t>
        <a:bodyPr/>
        <a:lstStyle/>
        <a:p>
          <a:endParaRPr lang="en-US"/>
        </a:p>
      </dgm:t>
    </dgm:pt>
    <dgm:pt modelId="{8B236CD7-5EDF-4994-AB7F-BD7BEAA6277F}" type="sibTrans" cxnId="{7A2693A1-BD2E-4E2B-847E-D977D17208F1}">
      <dgm:prSet/>
      <dgm:spPr/>
      <dgm:t>
        <a:bodyPr/>
        <a:lstStyle/>
        <a:p>
          <a:endParaRPr lang="en-US"/>
        </a:p>
      </dgm:t>
    </dgm:pt>
    <dgm:pt modelId="{8346EAF9-0DDB-42FF-9618-596C3DE33D90}">
      <dgm:prSet phldrT="[Text]"/>
      <dgm:spPr/>
      <dgm:t>
        <a:bodyPr/>
        <a:lstStyle/>
        <a:p>
          <a:r>
            <a:rPr lang="en-US" dirty="0"/>
            <a:t>Discuss</a:t>
          </a:r>
        </a:p>
      </dgm:t>
    </dgm:pt>
    <dgm:pt modelId="{D0770051-B26D-4A63-AFDE-686B1386C0C7}" type="parTrans" cxnId="{04268995-4046-4FED-97DD-D9589294D28A}">
      <dgm:prSet/>
      <dgm:spPr/>
      <dgm:t>
        <a:bodyPr/>
        <a:lstStyle/>
        <a:p>
          <a:endParaRPr lang="en-US"/>
        </a:p>
      </dgm:t>
    </dgm:pt>
    <dgm:pt modelId="{2576C4BE-071F-4959-9AB4-20E2DABA7F9E}" type="sibTrans" cxnId="{04268995-4046-4FED-97DD-D9589294D28A}">
      <dgm:prSet/>
      <dgm:spPr/>
      <dgm:t>
        <a:bodyPr/>
        <a:lstStyle/>
        <a:p>
          <a:endParaRPr lang="en-US"/>
        </a:p>
      </dgm:t>
    </dgm:pt>
    <dgm:pt modelId="{5536082A-0272-42B4-815F-F27D2DE15E08}">
      <dgm:prSet phldrT="[Text]"/>
      <dgm:spPr/>
      <dgm:t>
        <a:bodyPr/>
        <a:lstStyle/>
        <a:p>
          <a:r>
            <a:rPr lang="en-US" dirty="0" err="1"/>
            <a:t>Ask_Answer</a:t>
          </a:r>
          <a:endParaRPr lang="en-US" dirty="0"/>
        </a:p>
      </dgm:t>
    </dgm:pt>
    <dgm:pt modelId="{E6A8FA3C-2105-4584-8DCB-AD7890251D15}" type="parTrans" cxnId="{1F47ADF4-C2F0-4D59-B5E6-B1CC36D44F79}">
      <dgm:prSet/>
      <dgm:spPr/>
      <dgm:t>
        <a:bodyPr/>
        <a:lstStyle/>
        <a:p>
          <a:endParaRPr lang="en-US"/>
        </a:p>
      </dgm:t>
    </dgm:pt>
    <dgm:pt modelId="{9D67E18C-499C-42C7-9730-9BF97AC1E116}" type="sibTrans" cxnId="{1F47ADF4-C2F0-4D59-B5E6-B1CC36D44F79}">
      <dgm:prSet/>
      <dgm:spPr/>
      <dgm:t>
        <a:bodyPr/>
        <a:lstStyle/>
        <a:p>
          <a:endParaRPr lang="en-US"/>
        </a:p>
      </dgm:t>
    </dgm:pt>
    <dgm:pt modelId="{56D6ED1D-5906-499D-8FDD-24B01C449C84}">
      <dgm:prSet phldrT="[Text]"/>
      <dgm:spPr/>
      <dgm:t>
        <a:bodyPr/>
        <a:lstStyle/>
        <a:p>
          <a:r>
            <a:rPr lang="en-US"/>
            <a:t>Ann</a:t>
          </a:r>
          <a:endParaRPr lang="en-US" dirty="0"/>
        </a:p>
      </dgm:t>
    </dgm:pt>
    <dgm:pt modelId="{E20DD735-288D-477D-9323-B63D69665F3A}" type="parTrans" cxnId="{B5FE1DCA-DBBC-4197-AFCC-5DDB749D2EAE}">
      <dgm:prSet/>
      <dgm:spPr/>
      <dgm:t>
        <a:bodyPr/>
        <a:lstStyle/>
        <a:p>
          <a:endParaRPr lang="en-US"/>
        </a:p>
      </dgm:t>
    </dgm:pt>
    <dgm:pt modelId="{F25FB1EC-76BD-4353-B9F2-3D77B1731F2D}" type="sibTrans" cxnId="{B5FE1DCA-DBBC-4197-AFCC-5DDB749D2EAE}">
      <dgm:prSet/>
      <dgm:spPr/>
      <dgm:t>
        <a:bodyPr/>
        <a:lstStyle/>
        <a:p>
          <a:endParaRPr lang="en-US"/>
        </a:p>
      </dgm:t>
    </dgm:pt>
    <dgm:pt modelId="{E74758F6-3C71-4B4D-8E50-9A1FD0979DC6}">
      <dgm:prSet phldrT="[Text]"/>
      <dgm:spPr/>
      <dgm:t>
        <a:bodyPr/>
        <a:lstStyle/>
        <a:p>
          <a:r>
            <a:rPr lang="en-US" dirty="0"/>
            <a:t>Discuss</a:t>
          </a:r>
        </a:p>
      </dgm:t>
    </dgm:pt>
    <dgm:pt modelId="{86F36AC5-1BEC-41E0-9A0D-B11987DF0387}" type="parTrans" cxnId="{A6FB8312-1957-4B6A-903F-1959F51E0585}">
      <dgm:prSet/>
      <dgm:spPr/>
      <dgm:t>
        <a:bodyPr/>
        <a:lstStyle/>
        <a:p>
          <a:endParaRPr lang="en-US"/>
        </a:p>
      </dgm:t>
    </dgm:pt>
    <dgm:pt modelId="{028829DE-78EB-4738-B9A8-9EC11341105E}" type="sibTrans" cxnId="{A6FB8312-1957-4B6A-903F-1959F51E0585}">
      <dgm:prSet/>
      <dgm:spPr/>
      <dgm:t>
        <a:bodyPr/>
        <a:lstStyle/>
        <a:p>
          <a:endParaRPr lang="en-US"/>
        </a:p>
      </dgm:t>
    </dgm:pt>
    <dgm:pt modelId="{E587DB81-2B61-46C2-A75E-7E995F7D8DF3}">
      <dgm:prSet phldrT="[Text]"/>
      <dgm:spPr/>
      <dgm:t>
        <a:bodyPr/>
        <a:lstStyle/>
        <a:p>
          <a:r>
            <a:rPr lang="en-US" dirty="0" err="1"/>
            <a:t>Ask_Answer</a:t>
          </a:r>
          <a:endParaRPr lang="en-US" dirty="0"/>
        </a:p>
      </dgm:t>
    </dgm:pt>
    <dgm:pt modelId="{4CC39067-2BE0-4A6E-905C-B4EF89DEC026}" type="parTrans" cxnId="{BE247DA4-2851-43CA-B45D-BF46FBA48A5E}">
      <dgm:prSet/>
      <dgm:spPr/>
      <dgm:t>
        <a:bodyPr/>
        <a:lstStyle/>
        <a:p>
          <a:endParaRPr lang="en-US"/>
        </a:p>
      </dgm:t>
    </dgm:pt>
    <dgm:pt modelId="{6D1D76E7-A028-429B-B7E5-85F83778D534}" type="sibTrans" cxnId="{BE247DA4-2851-43CA-B45D-BF46FBA48A5E}">
      <dgm:prSet/>
      <dgm:spPr/>
      <dgm:t>
        <a:bodyPr/>
        <a:lstStyle/>
        <a:p>
          <a:endParaRPr lang="en-US"/>
        </a:p>
      </dgm:t>
    </dgm:pt>
    <dgm:pt modelId="{F8D92132-9269-4303-A148-BEA473CEB394}">
      <dgm:prSet phldrT="[Text]"/>
      <dgm:spPr/>
      <dgm:t>
        <a:bodyPr/>
        <a:lstStyle/>
        <a:p>
          <a:r>
            <a:rPr lang="en-US"/>
            <a:t>Ann</a:t>
          </a:r>
          <a:endParaRPr lang="en-US" dirty="0"/>
        </a:p>
      </dgm:t>
    </dgm:pt>
    <dgm:pt modelId="{7EA3ABF1-F6F6-44C3-BD45-9905CBACC338}" type="parTrans" cxnId="{DC2CD927-0A91-44BC-AE77-D0473018D884}">
      <dgm:prSet/>
      <dgm:spPr/>
      <dgm:t>
        <a:bodyPr/>
        <a:lstStyle/>
        <a:p>
          <a:endParaRPr lang="en-US"/>
        </a:p>
      </dgm:t>
    </dgm:pt>
    <dgm:pt modelId="{887156E5-84EF-4A5A-93BF-D34EFC1D4EF1}" type="sibTrans" cxnId="{DC2CD927-0A91-44BC-AE77-D0473018D884}">
      <dgm:prSet/>
      <dgm:spPr/>
      <dgm:t>
        <a:bodyPr/>
        <a:lstStyle/>
        <a:p>
          <a:endParaRPr lang="en-US"/>
        </a:p>
      </dgm:t>
    </dgm:pt>
    <dgm:pt modelId="{F4C5AB85-2ADC-4B0C-895F-585BE99F6924}">
      <dgm:prSet phldrT="[Text]"/>
      <dgm:spPr/>
      <dgm:t>
        <a:bodyPr/>
        <a:lstStyle/>
        <a:p>
          <a:r>
            <a:rPr lang="en-US" dirty="0"/>
            <a:t>Discuss</a:t>
          </a:r>
        </a:p>
      </dgm:t>
    </dgm:pt>
    <dgm:pt modelId="{207C773F-2BBA-4884-9F11-DE068E8635C0}" type="parTrans" cxnId="{44ABA52B-1617-474C-B2CA-6DCFD1E5A6BA}">
      <dgm:prSet/>
      <dgm:spPr/>
      <dgm:t>
        <a:bodyPr/>
        <a:lstStyle/>
        <a:p>
          <a:endParaRPr lang="en-US"/>
        </a:p>
      </dgm:t>
    </dgm:pt>
    <dgm:pt modelId="{37D59828-54EC-4CF5-9364-E7D43C61DB10}" type="sibTrans" cxnId="{44ABA52B-1617-474C-B2CA-6DCFD1E5A6BA}">
      <dgm:prSet/>
      <dgm:spPr/>
      <dgm:t>
        <a:bodyPr/>
        <a:lstStyle/>
        <a:p>
          <a:endParaRPr lang="en-US"/>
        </a:p>
      </dgm:t>
    </dgm:pt>
    <dgm:pt modelId="{BE30A07C-A6AB-4CC9-8963-C70B7CDDEF2A}">
      <dgm:prSet phldrT="[Text]"/>
      <dgm:spPr/>
      <dgm:t>
        <a:bodyPr/>
        <a:lstStyle/>
        <a:p>
          <a:r>
            <a:rPr lang="en-US" dirty="0" err="1"/>
            <a:t>Ask_Answer</a:t>
          </a:r>
          <a:endParaRPr lang="en-US" dirty="0"/>
        </a:p>
      </dgm:t>
    </dgm:pt>
    <dgm:pt modelId="{35B0006E-F720-4B15-A97E-63B6CE159CA9}" type="parTrans" cxnId="{CE6CFF5F-BA6B-41F1-8E59-D62886C4FFC3}">
      <dgm:prSet/>
      <dgm:spPr/>
      <dgm:t>
        <a:bodyPr/>
        <a:lstStyle/>
        <a:p>
          <a:endParaRPr lang="en-US"/>
        </a:p>
      </dgm:t>
    </dgm:pt>
    <dgm:pt modelId="{77D75865-D94F-4270-9AEB-7E6EEBE96567}" type="sibTrans" cxnId="{CE6CFF5F-BA6B-41F1-8E59-D62886C4FFC3}">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5BB462B4-AAA8-4F72-94E6-300931B2B7E3}" type="pres">
      <dgm:prSet presAssocID="{3D3E3CFF-5C3F-4C7F-B1EB-71E7722F8CA3}" presName="Name37" presStyleLbl="parChTrans1D3" presStyleIdx="0" presStyleCnt="15"/>
      <dgm:spPr/>
    </dgm:pt>
    <dgm:pt modelId="{1CB9EDB0-0E8F-48FD-B101-5EFA5320BA31}" type="pres">
      <dgm:prSet presAssocID="{524FC0CD-4800-4030-A710-157EDC933892}" presName="hierRoot2" presStyleCnt="0">
        <dgm:presLayoutVars>
          <dgm:hierBranch val="init"/>
        </dgm:presLayoutVars>
      </dgm:prSet>
      <dgm:spPr/>
    </dgm:pt>
    <dgm:pt modelId="{39220C2F-0AD1-4869-A1E6-C7157A8DAC3C}" type="pres">
      <dgm:prSet presAssocID="{524FC0CD-4800-4030-A710-157EDC933892}" presName="rootComposite" presStyleCnt="0"/>
      <dgm:spPr/>
    </dgm:pt>
    <dgm:pt modelId="{087AAC3C-9BE7-4913-A1AB-E6D325FDBA89}" type="pres">
      <dgm:prSet presAssocID="{524FC0CD-4800-4030-A710-157EDC933892}" presName="rootText" presStyleLbl="node3" presStyleIdx="0" presStyleCnt="15">
        <dgm:presLayoutVars>
          <dgm:chPref val="3"/>
        </dgm:presLayoutVars>
      </dgm:prSet>
      <dgm:spPr/>
    </dgm:pt>
    <dgm:pt modelId="{BC402798-E63F-4B8F-BE27-78E17D0316AE}" type="pres">
      <dgm:prSet presAssocID="{524FC0CD-4800-4030-A710-157EDC933892}" presName="rootConnector" presStyleLbl="node3" presStyleIdx="0" presStyleCnt="15"/>
      <dgm:spPr/>
    </dgm:pt>
    <dgm:pt modelId="{2D362F95-F72F-4D9E-8941-D316FDBCC491}" type="pres">
      <dgm:prSet presAssocID="{524FC0CD-4800-4030-A710-157EDC933892}" presName="hierChild4" presStyleCnt="0"/>
      <dgm:spPr/>
    </dgm:pt>
    <dgm:pt modelId="{58D29723-FDCE-4259-B787-5632BD02CD30}" type="pres">
      <dgm:prSet presAssocID="{524FC0CD-4800-4030-A710-157EDC933892}" presName="hierChild5" presStyleCnt="0"/>
      <dgm:spPr/>
    </dgm:pt>
    <dgm:pt modelId="{802F7F35-63BC-455B-87DB-F661DC8A390B}" type="pres">
      <dgm:prSet presAssocID="{BE87BEE0-1152-4409-B71B-E4E37635E322}" presName="Name37" presStyleLbl="parChTrans1D3" presStyleIdx="1" presStyleCnt="15"/>
      <dgm:spPr/>
    </dgm:pt>
    <dgm:pt modelId="{FB868AA5-D591-4780-BA2C-E1F66B729C22}" type="pres">
      <dgm:prSet presAssocID="{5C0C5AA0-01D5-4747-95BA-930B60B1BCF9}" presName="hierRoot2" presStyleCnt="0">
        <dgm:presLayoutVars>
          <dgm:hierBranch val="init"/>
        </dgm:presLayoutVars>
      </dgm:prSet>
      <dgm:spPr/>
    </dgm:pt>
    <dgm:pt modelId="{1582436D-BF65-487E-877C-39AD885F6DD3}" type="pres">
      <dgm:prSet presAssocID="{5C0C5AA0-01D5-4747-95BA-930B60B1BCF9}" presName="rootComposite" presStyleCnt="0"/>
      <dgm:spPr/>
    </dgm:pt>
    <dgm:pt modelId="{EC7EE9A1-6929-4E32-9456-3139F72B22D8}" type="pres">
      <dgm:prSet presAssocID="{5C0C5AA0-01D5-4747-95BA-930B60B1BCF9}" presName="rootText" presStyleLbl="node3" presStyleIdx="1" presStyleCnt="15">
        <dgm:presLayoutVars>
          <dgm:chPref val="3"/>
        </dgm:presLayoutVars>
      </dgm:prSet>
      <dgm:spPr/>
    </dgm:pt>
    <dgm:pt modelId="{16C5A9D5-2BC6-4430-91F1-E490B2D62E5F}" type="pres">
      <dgm:prSet presAssocID="{5C0C5AA0-01D5-4747-95BA-930B60B1BCF9}" presName="rootConnector" presStyleLbl="node3" presStyleIdx="1" presStyleCnt="15"/>
      <dgm:spPr/>
    </dgm:pt>
    <dgm:pt modelId="{E0A9E707-4D32-4ECD-87AF-6B8F24675D36}" type="pres">
      <dgm:prSet presAssocID="{5C0C5AA0-01D5-4747-95BA-930B60B1BCF9}" presName="hierChild4" presStyleCnt="0"/>
      <dgm:spPr/>
    </dgm:pt>
    <dgm:pt modelId="{75E5B019-C003-468F-8732-A3C627BC06A8}" type="pres">
      <dgm:prSet presAssocID="{5C0C5AA0-01D5-4747-95BA-930B60B1BCF9}" presName="hierChild5" presStyleCnt="0"/>
      <dgm:spPr/>
    </dgm:pt>
    <dgm:pt modelId="{C2D0CB4A-A328-4BB3-BAAC-09685C89D8B9}" type="pres">
      <dgm:prSet presAssocID="{06ADBC5A-DB0F-42DD-B7A9-1D2CF4F09376}" presName="Name37" presStyleLbl="parChTrans1D3" presStyleIdx="2" presStyleCnt="15"/>
      <dgm:spPr/>
    </dgm:pt>
    <dgm:pt modelId="{2ADBC920-70C0-4F73-B614-DB50F3FFEF56}" type="pres">
      <dgm:prSet presAssocID="{473CEDE1-2EA2-4615-B919-7512581426D2}" presName="hierRoot2" presStyleCnt="0">
        <dgm:presLayoutVars>
          <dgm:hierBranch val="init"/>
        </dgm:presLayoutVars>
      </dgm:prSet>
      <dgm:spPr/>
    </dgm:pt>
    <dgm:pt modelId="{0AF31379-45D2-47E2-AA3D-48484692E1CD}" type="pres">
      <dgm:prSet presAssocID="{473CEDE1-2EA2-4615-B919-7512581426D2}" presName="rootComposite" presStyleCnt="0"/>
      <dgm:spPr/>
    </dgm:pt>
    <dgm:pt modelId="{AE1F550C-0024-4537-A1A6-B684C0F12B9A}" type="pres">
      <dgm:prSet presAssocID="{473CEDE1-2EA2-4615-B919-7512581426D2}" presName="rootText" presStyleLbl="node3" presStyleIdx="2" presStyleCnt="15">
        <dgm:presLayoutVars>
          <dgm:chPref val="3"/>
        </dgm:presLayoutVars>
      </dgm:prSet>
      <dgm:spPr/>
    </dgm:pt>
    <dgm:pt modelId="{DBACFF4A-AE7E-47BF-AB53-612EA54E0EB5}" type="pres">
      <dgm:prSet presAssocID="{473CEDE1-2EA2-4615-B919-7512581426D2}" presName="rootConnector" presStyleLbl="node3" presStyleIdx="2" presStyleCnt="15"/>
      <dgm:spPr/>
    </dgm:pt>
    <dgm:pt modelId="{3F35F166-F89F-42F0-9EF6-0964F1FF0F94}" type="pres">
      <dgm:prSet presAssocID="{473CEDE1-2EA2-4615-B919-7512581426D2}" presName="hierChild4" presStyleCnt="0"/>
      <dgm:spPr/>
    </dgm:pt>
    <dgm:pt modelId="{6188501E-29FE-4124-9216-7888982C0C5E}" type="pres">
      <dgm:prSet presAssocID="{473CEDE1-2EA2-4615-B919-7512581426D2}" presName="hierChild5"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7EAF5B55-CDFA-480A-9948-5C40B55A909A}" type="pres">
      <dgm:prSet presAssocID="{8C14D6B0-83B3-4B3A-B1F1-FB6DFCBB39B6}" presName="Name37" presStyleLbl="parChTrans1D3" presStyleIdx="3" presStyleCnt="15"/>
      <dgm:spPr/>
    </dgm:pt>
    <dgm:pt modelId="{88351BAC-F79C-4D04-B6DD-112BFF317FCA}" type="pres">
      <dgm:prSet presAssocID="{3E7907E7-F869-4FE3-8ECB-0BB1E6C7FE5B}" presName="hierRoot2" presStyleCnt="0">
        <dgm:presLayoutVars>
          <dgm:hierBranch val="init"/>
        </dgm:presLayoutVars>
      </dgm:prSet>
      <dgm:spPr/>
    </dgm:pt>
    <dgm:pt modelId="{8F3290C9-0F6C-440E-AB5A-17416C3C64C2}" type="pres">
      <dgm:prSet presAssocID="{3E7907E7-F869-4FE3-8ECB-0BB1E6C7FE5B}" presName="rootComposite" presStyleCnt="0"/>
      <dgm:spPr/>
    </dgm:pt>
    <dgm:pt modelId="{343CC444-D116-46C4-B8EA-FE4439371DA0}" type="pres">
      <dgm:prSet presAssocID="{3E7907E7-F869-4FE3-8ECB-0BB1E6C7FE5B}" presName="rootText" presStyleLbl="node3" presStyleIdx="3" presStyleCnt="15">
        <dgm:presLayoutVars>
          <dgm:chPref val="3"/>
        </dgm:presLayoutVars>
      </dgm:prSet>
      <dgm:spPr/>
    </dgm:pt>
    <dgm:pt modelId="{73D64C15-5F70-4F04-A9F9-E785794DBFF2}" type="pres">
      <dgm:prSet presAssocID="{3E7907E7-F869-4FE3-8ECB-0BB1E6C7FE5B}" presName="rootConnector" presStyleLbl="node3" presStyleIdx="3" presStyleCnt="15"/>
      <dgm:spPr/>
    </dgm:pt>
    <dgm:pt modelId="{5D734D3E-788D-4A84-A1A3-BAD656F68C51}" type="pres">
      <dgm:prSet presAssocID="{3E7907E7-F869-4FE3-8ECB-0BB1E6C7FE5B}" presName="hierChild4" presStyleCnt="0"/>
      <dgm:spPr/>
    </dgm:pt>
    <dgm:pt modelId="{DE78C115-EFEA-414D-87DA-C10D4D69B829}" type="pres">
      <dgm:prSet presAssocID="{3E7907E7-F869-4FE3-8ECB-0BB1E6C7FE5B}" presName="hierChild5" presStyleCnt="0"/>
      <dgm:spPr/>
    </dgm:pt>
    <dgm:pt modelId="{7F9B6407-339B-4B3F-AAFC-618CBC709BDF}" type="pres">
      <dgm:prSet presAssocID="{B2656908-891C-4A32-8CDE-35348359E9CC}" presName="Name37" presStyleLbl="parChTrans1D3" presStyleIdx="4" presStyleCnt="15"/>
      <dgm:spPr/>
    </dgm:pt>
    <dgm:pt modelId="{97BEEAB9-ABEF-431F-9B0C-1694A31475C4}" type="pres">
      <dgm:prSet presAssocID="{435B4BFB-12F4-419A-A961-921B4450E665}" presName="hierRoot2" presStyleCnt="0">
        <dgm:presLayoutVars>
          <dgm:hierBranch val="init"/>
        </dgm:presLayoutVars>
      </dgm:prSet>
      <dgm:spPr/>
    </dgm:pt>
    <dgm:pt modelId="{77D56B7D-9D4C-4A12-91E4-E8CBF92CD3A4}" type="pres">
      <dgm:prSet presAssocID="{435B4BFB-12F4-419A-A961-921B4450E665}" presName="rootComposite" presStyleCnt="0"/>
      <dgm:spPr/>
    </dgm:pt>
    <dgm:pt modelId="{2FBFE0D4-7ED1-4DDE-9F41-72FCFD4BF38D}" type="pres">
      <dgm:prSet presAssocID="{435B4BFB-12F4-419A-A961-921B4450E665}" presName="rootText" presStyleLbl="node3" presStyleIdx="4" presStyleCnt="15">
        <dgm:presLayoutVars>
          <dgm:chPref val="3"/>
        </dgm:presLayoutVars>
      </dgm:prSet>
      <dgm:spPr/>
    </dgm:pt>
    <dgm:pt modelId="{F6F0D882-4ECC-4B60-A616-44F577A14735}" type="pres">
      <dgm:prSet presAssocID="{435B4BFB-12F4-419A-A961-921B4450E665}" presName="rootConnector" presStyleLbl="node3" presStyleIdx="4" presStyleCnt="15"/>
      <dgm:spPr/>
    </dgm:pt>
    <dgm:pt modelId="{009BF410-3BD8-4E85-AC6C-E06734A2D830}" type="pres">
      <dgm:prSet presAssocID="{435B4BFB-12F4-419A-A961-921B4450E665}" presName="hierChild4" presStyleCnt="0"/>
      <dgm:spPr/>
    </dgm:pt>
    <dgm:pt modelId="{03D1E77A-9141-4E5B-BEDD-2E297CF46AF2}" type="pres">
      <dgm:prSet presAssocID="{435B4BFB-12F4-419A-A961-921B4450E665}" presName="hierChild5" presStyleCnt="0"/>
      <dgm:spPr/>
    </dgm:pt>
    <dgm:pt modelId="{5E9A450C-64AC-4BB6-B5F7-02F3178467D9}" type="pres">
      <dgm:prSet presAssocID="{CA047094-04CD-49FC-BA19-0C898128CA2A}" presName="Name37" presStyleLbl="parChTrans1D3" presStyleIdx="5" presStyleCnt="15"/>
      <dgm:spPr/>
    </dgm:pt>
    <dgm:pt modelId="{44D8D7CF-B672-4138-87C9-21D482113162}" type="pres">
      <dgm:prSet presAssocID="{8BBA333B-B41E-4E2F-B010-D3C44C36638A}" presName="hierRoot2" presStyleCnt="0">
        <dgm:presLayoutVars>
          <dgm:hierBranch val="init"/>
        </dgm:presLayoutVars>
      </dgm:prSet>
      <dgm:spPr/>
    </dgm:pt>
    <dgm:pt modelId="{D81DC201-1E55-4319-A18A-F0C0F243125A}" type="pres">
      <dgm:prSet presAssocID="{8BBA333B-B41E-4E2F-B010-D3C44C36638A}" presName="rootComposite" presStyleCnt="0"/>
      <dgm:spPr/>
    </dgm:pt>
    <dgm:pt modelId="{B9DCE9A1-2926-4B69-8DC9-86DBE1EDCB65}" type="pres">
      <dgm:prSet presAssocID="{8BBA333B-B41E-4E2F-B010-D3C44C36638A}" presName="rootText" presStyleLbl="node3" presStyleIdx="5" presStyleCnt="15">
        <dgm:presLayoutVars>
          <dgm:chPref val="3"/>
        </dgm:presLayoutVars>
      </dgm:prSet>
      <dgm:spPr/>
    </dgm:pt>
    <dgm:pt modelId="{F077F22D-E9ED-4B85-B319-30DA07C8ED29}" type="pres">
      <dgm:prSet presAssocID="{8BBA333B-B41E-4E2F-B010-D3C44C36638A}" presName="rootConnector" presStyleLbl="node3" presStyleIdx="5" presStyleCnt="15"/>
      <dgm:spPr/>
    </dgm:pt>
    <dgm:pt modelId="{F4104892-F18B-4708-B848-3034952A9AF3}" type="pres">
      <dgm:prSet presAssocID="{8BBA333B-B41E-4E2F-B010-D3C44C36638A}" presName="hierChild4" presStyleCnt="0"/>
      <dgm:spPr/>
    </dgm:pt>
    <dgm:pt modelId="{E44E9AED-1C74-4540-9EAB-97F3601244D4}" type="pres">
      <dgm:prSet presAssocID="{8BBA333B-B41E-4E2F-B010-D3C44C36638A}" presName="hierChild5"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1E69623-75CA-4F59-A49D-7461CA508810}" type="pres">
      <dgm:prSet presAssocID="{CA04A7F6-3236-454D-A81B-30893FA76CA2}" presName="Name37" presStyleLbl="parChTrans1D3" presStyleIdx="6" presStyleCnt="15"/>
      <dgm:spPr/>
    </dgm:pt>
    <dgm:pt modelId="{DDF920F9-3359-4224-AC96-887ECC4CFD96}" type="pres">
      <dgm:prSet presAssocID="{1DBB1310-8850-4D37-AF1F-EC5D6A39362A}" presName="hierRoot2" presStyleCnt="0">
        <dgm:presLayoutVars>
          <dgm:hierBranch val="init"/>
        </dgm:presLayoutVars>
      </dgm:prSet>
      <dgm:spPr/>
    </dgm:pt>
    <dgm:pt modelId="{8238FB75-B727-429A-B475-CC04D9414AAD}" type="pres">
      <dgm:prSet presAssocID="{1DBB1310-8850-4D37-AF1F-EC5D6A39362A}" presName="rootComposite" presStyleCnt="0"/>
      <dgm:spPr/>
    </dgm:pt>
    <dgm:pt modelId="{4A4D1F07-B11D-4AF1-955C-69626CCABF84}" type="pres">
      <dgm:prSet presAssocID="{1DBB1310-8850-4D37-AF1F-EC5D6A39362A}" presName="rootText" presStyleLbl="node3" presStyleIdx="6" presStyleCnt="15">
        <dgm:presLayoutVars>
          <dgm:chPref val="3"/>
        </dgm:presLayoutVars>
      </dgm:prSet>
      <dgm:spPr/>
    </dgm:pt>
    <dgm:pt modelId="{BEA8F9E3-C58B-4CE9-90F1-D5919F947DAF}" type="pres">
      <dgm:prSet presAssocID="{1DBB1310-8850-4D37-AF1F-EC5D6A39362A}" presName="rootConnector" presStyleLbl="node3" presStyleIdx="6" presStyleCnt="15"/>
      <dgm:spPr/>
    </dgm:pt>
    <dgm:pt modelId="{F6573295-6E7B-4223-80F7-9669F32A6942}" type="pres">
      <dgm:prSet presAssocID="{1DBB1310-8850-4D37-AF1F-EC5D6A39362A}" presName="hierChild4" presStyleCnt="0"/>
      <dgm:spPr/>
    </dgm:pt>
    <dgm:pt modelId="{46B2055A-29C0-443E-B251-D9F25D3EBF78}" type="pres">
      <dgm:prSet presAssocID="{1DBB1310-8850-4D37-AF1F-EC5D6A39362A}" presName="hierChild5" presStyleCnt="0"/>
      <dgm:spPr/>
    </dgm:pt>
    <dgm:pt modelId="{6D454E4E-8BBE-4579-8153-C59DF863A352}" type="pres">
      <dgm:prSet presAssocID="{D0770051-B26D-4A63-AFDE-686B1386C0C7}" presName="Name37" presStyleLbl="parChTrans1D3" presStyleIdx="7" presStyleCnt="15"/>
      <dgm:spPr/>
    </dgm:pt>
    <dgm:pt modelId="{FD011919-EA49-426E-9E69-C565903EDB00}" type="pres">
      <dgm:prSet presAssocID="{8346EAF9-0DDB-42FF-9618-596C3DE33D90}" presName="hierRoot2" presStyleCnt="0">
        <dgm:presLayoutVars>
          <dgm:hierBranch val="init"/>
        </dgm:presLayoutVars>
      </dgm:prSet>
      <dgm:spPr/>
    </dgm:pt>
    <dgm:pt modelId="{E0DDF11E-0B9E-4914-B332-FA2B6ACEEB08}" type="pres">
      <dgm:prSet presAssocID="{8346EAF9-0DDB-42FF-9618-596C3DE33D90}" presName="rootComposite" presStyleCnt="0"/>
      <dgm:spPr/>
    </dgm:pt>
    <dgm:pt modelId="{D071CA0C-4B35-4935-A962-F299B0115673}" type="pres">
      <dgm:prSet presAssocID="{8346EAF9-0DDB-42FF-9618-596C3DE33D90}" presName="rootText" presStyleLbl="node3" presStyleIdx="7" presStyleCnt="15">
        <dgm:presLayoutVars>
          <dgm:chPref val="3"/>
        </dgm:presLayoutVars>
      </dgm:prSet>
      <dgm:spPr/>
    </dgm:pt>
    <dgm:pt modelId="{32DAFC06-42B5-4762-AC2A-AF1DF417FACD}" type="pres">
      <dgm:prSet presAssocID="{8346EAF9-0DDB-42FF-9618-596C3DE33D90}" presName="rootConnector" presStyleLbl="node3" presStyleIdx="7" presStyleCnt="15"/>
      <dgm:spPr/>
    </dgm:pt>
    <dgm:pt modelId="{FA7B4015-0506-4321-9F6F-1D89FD60EA9A}" type="pres">
      <dgm:prSet presAssocID="{8346EAF9-0DDB-42FF-9618-596C3DE33D90}" presName="hierChild4" presStyleCnt="0"/>
      <dgm:spPr/>
    </dgm:pt>
    <dgm:pt modelId="{2D567A66-F42A-43B7-AB89-436603369F8F}" type="pres">
      <dgm:prSet presAssocID="{8346EAF9-0DDB-42FF-9618-596C3DE33D90}" presName="hierChild5" presStyleCnt="0"/>
      <dgm:spPr/>
    </dgm:pt>
    <dgm:pt modelId="{DED36C5F-85F2-45C6-A8D0-458CAA28F8F5}" type="pres">
      <dgm:prSet presAssocID="{E6A8FA3C-2105-4584-8DCB-AD7890251D15}" presName="Name37" presStyleLbl="parChTrans1D3" presStyleIdx="8" presStyleCnt="15"/>
      <dgm:spPr/>
    </dgm:pt>
    <dgm:pt modelId="{88FC5ABE-EA4A-4173-9334-188269354D66}" type="pres">
      <dgm:prSet presAssocID="{5536082A-0272-42B4-815F-F27D2DE15E08}" presName="hierRoot2" presStyleCnt="0">
        <dgm:presLayoutVars>
          <dgm:hierBranch val="init"/>
        </dgm:presLayoutVars>
      </dgm:prSet>
      <dgm:spPr/>
    </dgm:pt>
    <dgm:pt modelId="{26DDA4A4-085D-4AA7-9A9E-9A828D0AAC11}" type="pres">
      <dgm:prSet presAssocID="{5536082A-0272-42B4-815F-F27D2DE15E08}" presName="rootComposite" presStyleCnt="0"/>
      <dgm:spPr/>
    </dgm:pt>
    <dgm:pt modelId="{EAE96AA5-8D88-484B-A6F5-0474AD7303F7}" type="pres">
      <dgm:prSet presAssocID="{5536082A-0272-42B4-815F-F27D2DE15E08}" presName="rootText" presStyleLbl="node3" presStyleIdx="8" presStyleCnt="15">
        <dgm:presLayoutVars>
          <dgm:chPref val="3"/>
        </dgm:presLayoutVars>
      </dgm:prSet>
      <dgm:spPr/>
    </dgm:pt>
    <dgm:pt modelId="{D322E5F5-DFA7-4A21-84F9-EBD6C6795306}" type="pres">
      <dgm:prSet presAssocID="{5536082A-0272-42B4-815F-F27D2DE15E08}" presName="rootConnector" presStyleLbl="node3" presStyleIdx="8" presStyleCnt="15"/>
      <dgm:spPr/>
    </dgm:pt>
    <dgm:pt modelId="{F2FC48B2-3FC9-4B73-B0A9-01CCADC0C760}" type="pres">
      <dgm:prSet presAssocID="{5536082A-0272-42B4-815F-F27D2DE15E08}" presName="hierChild4" presStyleCnt="0"/>
      <dgm:spPr/>
    </dgm:pt>
    <dgm:pt modelId="{5B0B0D6E-7505-46AE-8C05-78A6DAC8F255}" type="pres">
      <dgm:prSet presAssocID="{5536082A-0272-42B4-815F-F27D2DE15E08}" presName="hierChild5"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7D411F3-E646-40B9-BC42-1F07764F2031}" type="pres">
      <dgm:prSet presAssocID="{E20DD735-288D-477D-9323-B63D69665F3A}" presName="Name37" presStyleLbl="parChTrans1D3" presStyleIdx="9" presStyleCnt="15"/>
      <dgm:spPr/>
    </dgm:pt>
    <dgm:pt modelId="{B74FA83D-C901-479A-95DC-AF2E2BFDD0FC}" type="pres">
      <dgm:prSet presAssocID="{56D6ED1D-5906-499D-8FDD-24B01C449C84}" presName="hierRoot2" presStyleCnt="0">
        <dgm:presLayoutVars>
          <dgm:hierBranch val="init"/>
        </dgm:presLayoutVars>
      </dgm:prSet>
      <dgm:spPr/>
    </dgm:pt>
    <dgm:pt modelId="{1E06B3C2-017F-4504-947E-12FA1D93EC5D}" type="pres">
      <dgm:prSet presAssocID="{56D6ED1D-5906-499D-8FDD-24B01C449C84}" presName="rootComposite" presStyleCnt="0"/>
      <dgm:spPr/>
    </dgm:pt>
    <dgm:pt modelId="{6D0E3DC4-25DD-4771-8806-D068B2456EAF}" type="pres">
      <dgm:prSet presAssocID="{56D6ED1D-5906-499D-8FDD-24B01C449C84}" presName="rootText" presStyleLbl="node3" presStyleIdx="9" presStyleCnt="15">
        <dgm:presLayoutVars>
          <dgm:chPref val="3"/>
        </dgm:presLayoutVars>
      </dgm:prSet>
      <dgm:spPr/>
    </dgm:pt>
    <dgm:pt modelId="{96D13661-365F-45B3-94BA-430AA7205075}" type="pres">
      <dgm:prSet presAssocID="{56D6ED1D-5906-499D-8FDD-24B01C449C84}" presName="rootConnector" presStyleLbl="node3" presStyleIdx="9" presStyleCnt="15"/>
      <dgm:spPr/>
    </dgm:pt>
    <dgm:pt modelId="{9947728B-E4D6-430B-B30A-0942D62BA641}" type="pres">
      <dgm:prSet presAssocID="{56D6ED1D-5906-499D-8FDD-24B01C449C84}" presName="hierChild4" presStyleCnt="0"/>
      <dgm:spPr/>
    </dgm:pt>
    <dgm:pt modelId="{E3D25ECA-9CBE-4BAF-889B-0C66B6937588}" type="pres">
      <dgm:prSet presAssocID="{56D6ED1D-5906-499D-8FDD-24B01C449C84}" presName="hierChild5" presStyleCnt="0"/>
      <dgm:spPr/>
    </dgm:pt>
    <dgm:pt modelId="{8EDBD931-C838-4C4F-837C-FC775BC29559}" type="pres">
      <dgm:prSet presAssocID="{86F36AC5-1BEC-41E0-9A0D-B11987DF0387}" presName="Name37" presStyleLbl="parChTrans1D3" presStyleIdx="10" presStyleCnt="15"/>
      <dgm:spPr/>
    </dgm:pt>
    <dgm:pt modelId="{042AE046-77B5-4E65-9A74-2D808472C545}" type="pres">
      <dgm:prSet presAssocID="{E74758F6-3C71-4B4D-8E50-9A1FD0979DC6}" presName="hierRoot2" presStyleCnt="0">
        <dgm:presLayoutVars>
          <dgm:hierBranch val="init"/>
        </dgm:presLayoutVars>
      </dgm:prSet>
      <dgm:spPr/>
    </dgm:pt>
    <dgm:pt modelId="{3FC9A3C1-DB4F-4B27-91FA-9B7E2B250EE8}" type="pres">
      <dgm:prSet presAssocID="{E74758F6-3C71-4B4D-8E50-9A1FD0979DC6}" presName="rootComposite" presStyleCnt="0"/>
      <dgm:spPr/>
    </dgm:pt>
    <dgm:pt modelId="{AD23775E-417A-4A1E-8BE6-35FA9CB1B8C4}" type="pres">
      <dgm:prSet presAssocID="{E74758F6-3C71-4B4D-8E50-9A1FD0979DC6}" presName="rootText" presStyleLbl="node3" presStyleIdx="10" presStyleCnt="15">
        <dgm:presLayoutVars>
          <dgm:chPref val="3"/>
        </dgm:presLayoutVars>
      </dgm:prSet>
      <dgm:spPr/>
    </dgm:pt>
    <dgm:pt modelId="{4179AA1A-5ECF-45BB-BA39-DC375E003B51}" type="pres">
      <dgm:prSet presAssocID="{E74758F6-3C71-4B4D-8E50-9A1FD0979DC6}" presName="rootConnector" presStyleLbl="node3" presStyleIdx="10" presStyleCnt="15"/>
      <dgm:spPr/>
    </dgm:pt>
    <dgm:pt modelId="{C851DE83-64D2-4CA0-AD0C-7421046F7904}" type="pres">
      <dgm:prSet presAssocID="{E74758F6-3C71-4B4D-8E50-9A1FD0979DC6}" presName="hierChild4" presStyleCnt="0"/>
      <dgm:spPr/>
    </dgm:pt>
    <dgm:pt modelId="{3B09DB6A-314B-45FF-89D6-E3E78E2DEE43}" type="pres">
      <dgm:prSet presAssocID="{E74758F6-3C71-4B4D-8E50-9A1FD0979DC6}" presName="hierChild5" presStyleCnt="0"/>
      <dgm:spPr/>
    </dgm:pt>
    <dgm:pt modelId="{80B70F00-F727-47C1-BE6D-A17E8284E460}" type="pres">
      <dgm:prSet presAssocID="{4CC39067-2BE0-4A6E-905C-B4EF89DEC026}" presName="Name37" presStyleLbl="parChTrans1D3" presStyleIdx="11" presStyleCnt="15"/>
      <dgm:spPr/>
    </dgm:pt>
    <dgm:pt modelId="{1A9BD3C4-96D6-42B5-9ABB-556B20315D09}" type="pres">
      <dgm:prSet presAssocID="{E587DB81-2B61-46C2-A75E-7E995F7D8DF3}" presName="hierRoot2" presStyleCnt="0">
        <dgm:presLayoutVars>
          <dgm:hierBranch val="init"/>
        </dgm:presLayoutVars>
      </dgm:prSet>
      <dgm:spPr/>
    </dgm:pt>
    <dgm:pt modelId="{E01D82DC-6ADE-46C4-AC9B-17562D1EA2DE}" type="pres">
      <dgm:prSet presAssocID="{E587DB81-2B61-46C2-A75E-7E995F7D8DF3}" presName="rootComposite" presStyleCnt="0"/>
      <dgm:spPr/>
    </dgm:pt>
    <dgm:pt modelId="{BE4CB7FD-3571-4D32-8A7E-8F7E473CD1C5}" type="pres">
      <dgm:prSet presAssocID="{E587DB81-2B61-46C2-A75E-7E995F7D8DF3}" presName="rootText" presStyleLbl="node3" presStyleIdx="11" presStyleCnt="15">
        <dgm:presLayoutVars>
          <dgm:chPref val="3"/>
        </dgm:presLayoutVars>
      </dgm:prSet>
      <dgm:spPr/>
    </dgm:pt>
    <dgm:pt modelId="{6609C321-165B-4BB0-BA56-6D672FFDC49A}" type="pres">
      <dgm:prSet presAssocID="{E587DB81-2B61-46C2-A75E-7E995F7D8DF3}" presName="rootConnector" presStyleLbl="node3" presStyleIdx="11" presStyleCnt="15"/>
      <dgm:spPr/>
    </dgm:pt>
    <dgm:pt modelId="{CC60F5AB-EA46-4139-ABEF-610DA5434535}" type="pres">
      <dgm:prSet presAssocID="{E587DB81-2B61-46C2-A75E-7E995F7D8DF3}" presName="hierChild4" presStyleCnt="0"/>
      <dgm:spPr/>
    </dgm:pt>
    <dgm:pt modelId="{7396B693-0D2E-4906-9679-2D28937451B6}" type="pres">
      <dgm:prSet presAssocID="{E587DB81-2B61-46C2-A75E-7E995F7D8DF3}" presName="hierChild5"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8E360BCA-1D98-4E6E-BC7A-4103232C7D6A}" type="pres">
      <dgm:prSet presAssocID="{7EA3ABF1-F6F6-44C3-BD45-9905CBACC338}" presName="Name37" presStyleLbl="parChTrans1D3" presStyleIdx="12" presStyleCnt="15"/>
      <dgm:spPr/>
    </dgm:pt>
    <dgm:pt modelId="{8EEB5E04-79AD-40A3-9EDF-C141394CB929}" type="pres">
      <dgm:prSet presAssocID="{F8D92132-9269-4303-A148-BEA473CEB394}" presName="hierRoot2" presStyleCnt="0">
        <dgm:presLayoutVars>
          <dgm:hierBranch val="init"/>
        </dgm:presLayoutVars>
      </dgm:prSet>
      <dgm:spPr/>
    </dgm:pt>
    <dgm:pt modelId="{AF48107F-D2B6-4300-9356-2593827C663C}" type="pres">
      <dgm:prSet presAssocID="{F8D92132-9269-4303-A148-BEA473CEB394}" presName="rootComposite" presStyleCnt="0"/>
      <dgm:spPr/>
    </dgm:pt>
    <dgm:pt modelId="{79F1B5BB-10F1-4266-B9D5-BDD016F1E382}" type="pres">
      <dgm:prSet presAssocID="{F8D92132-9269-4303-A148-BEA473CEB394}" presName="rootText" presStyleLbl="node3" presStyleIdx="12" presStyleCnt="15">
        <dgm:presLayoutVars>
          <dgm:chPref val="3"/>
        </dgm:presLayoutVars>
      </dgm:prSet>
      <dgm:spPr/>
    </dgm:pt>
    <dgm:pt modelId="{78C2EB9A-BBDA-4284-8FB1-E3FD886726FF}" type="pres">
      <dgm:prSet presAssocID="{F8D92132-9269-4303-A148-BEA473CEB394}" presName="rootConnector" presStyleLbl="node3" presStyleIdx="12" presStyleCnt="15"/>
      <dgm:spPr/>
    </dgm:pt>
    <dgm:pt modelId="{3E58FF12-0611-4127-BA41-0B275B5BAFB5}" type="pres">
      <dgm:prSet presAssocID="{F8D92132-9269-4303-A148-BEA473CEB394}" presName="hierChild4" presStyleCnt="0"/>
      <dgm:spPr/>
    </dgm:pt>
    <dgm:pt modelId="{A63A3F65-FD89-45A2-9DFA-E1A34232F7F3}" type="pres">
      <dgm:prSet presAssocID="{F8D92132-9269-4303-A148-BEA473CEB394}" presName="hierChild5" presStyleCnt="0"/>
      <dgm:spPr/>
    </dgm:pt>
    <dgm:pt modelId="{75C473D6-43FE-4DD3-BDA1-B972CE431F29}" type="pres">
      <dgm:prSet presAssocID="{207C773F-2BBA-4884-9F11-DE068E8635C0}" presName="Name37" presStyleLbl="parChTrans1D3" presStyleIdx="13" presStyleCnt="15"/>
      <dgm:spPr/>
    </dgm:pt>
    <dgm:pt modelId="{304D1455-352B-4359-B45D-5ED58E7D1184}" type="pres">
      <dgm:prSet presAssocID="{F4C5AB85-2ADC-4B0C-895F-585BE99F6924}" presName="hierRoot2" presStyleCnt="0">
        <dgm:presLayoutVars>
          <dgm:hierBranch val="init"/>
        </dgm:presLayoutVars>
      </dgm:prSet>
      <dgm:spPr/>
    </dgm:pt>
    <dgm:pt modelId="{06D9F426-8AFC-41FB-8AC7-94BDDDDCEE0A}" type="pres">
      <dgm:prSet presAssocID="{F4C5AB85-2ADC-4B0C-895F-585BE99F6924}" presName="rootComposite" presStyleCnt="0"/>
      <dgm:spPr/>
    </dgm:pt>
    <dgm:pt modelId="{04ACDCF2-3D7D-4B62-8000-8240BCD1C1F6}" type="pres">
      <dgm:prSet presAssocID="{F4C5AB85-2ADC-4B0C-895F-585BE99F6924}" presName="rootText" presStyleLbl="node3" presStyleIdx="13" presStyleCnt="15">
        <dgm:presLayoutVars>
          <dgm:chPref val="3"/>
        </dgm:presLayoutVars>
      </dgm:prSet>
      <dgm:spPr/>
    </dgm:pt>
    <dgm:pt modelId="{7B19EC50-1102-4AE3-854A-121B114B15A9}" type="pres">
      <dgm:prSet presAssocID="{F4C5AB85-2ADC-4B0C-895F-585BE99F6924}" presName="rootConnector" presStyleLbl="node3" presStyleIdx="13" presStyleCnt="15"/>
      <dgm:spPr/>
    </dgm:pt>
    <dgm:pt modelId="{35AC08C5-6860-4007-8FE0-617DF55A9C39}" type="pres">
      <dgm:prSet presAssocID="{F4C5AB85-2ADC-4B0C-895F-585BE99F6924}" presName="hierChild4" presStyleCnt="0"/>
      <dgm:spPr/>
    </dgm:pt>
    <dgm:pt modelId="{B8AF237E-FB3F-4D36-97B8-A1A92831603C}" type="pres">
      <dgm:prSet presAssocID="{F4C5AB85-2ADC-4B0C-895F-585BE99F6924}" presName="hierChild5" presStyleCnt="0"/>
      <dgm:spPr/>
    </dgm:pt>
    <dgm:pt modelId="{43E11D98-1FC1-44FD-8B81-9C94E03929F0}" type="pres">
      <dgm:prSet presAssocID="{35B0006E-F720-4B15-A97E-63B6CE159CA9}" presName="Name37" presStyleLbl="parChTrans1D3" presStyleIdx="14" presStyleCnt="15"/>
      <dgm:spPr/>
    </dgm:pt>
    <dgm:pt modelId="{1A9B44AB-AEB3-4FE6-BAC0-0D242167B2E4}" type="pres">
      <dgm:prSet presAssocID="{BE30A07C-A6AB-4CC9-8963-C70B7CDDEF2A}" presName="hierRoot2" presStyleCnt="0">
        <dgm:presLayoutVars>
          <dgm:hierBranch val="init"/>
        </dgm:presLayoutVars>
      </dgm:prSet>
      <dgm:spPr/>
    </dgm:pt>
    <dgm:pt modelId="{2954AB85-F665-4B23-AC2F-7DF7AF3D5F8A}" type="pres">
      <dgm:prSet presAssocID="{BE30A07C-A6AB-4CC9-8963-C70B7CDDEF2A}" presName="rootComposite" presStyleCnt="0"/>
      <dgm:spPr/>
    </dgm:pt>
    <dgm:pt modelId="{3D41411A-FC3A-43D7-B30F-1D4B31517845}" type="pres">
      <dgm:prSet presAssocID="{BE30A07C-A6AB-4CC9-8963-C70B7CDDEF2A}" presName="rootText" presStyleLbl="node3" presStyleIdx="14" presStyleCnt="15">
        <dgm:presLayoutVars>
          <dgm:chPref val="3"/>
        </dgm:presLayoutVars>
      </dgm:prSet>
      <dgm:spPr/>
    </dgm:pt>
    <dgm:pt modelId="{3488C8D1-D603-4D67-B62A-0287476D9E02}" type="pres">
      <dgm:prSet presAssocID="{BE30A07C-A6AB-4CC9-8963-C70B7CDDEF2A}" presName="rootConnector" presStyleLbl="node3" presStyleIdx="14" presStyleCnt="15"/>
      <dgm:spPr/>
    </dgm:pt>
    <dgm:pt modelId="{CB024445-5B12-47FC-96FB-20C5E3C27820}" type="pres">
      <dgm:prSet presAssocID="{BE30A07C-A6AB-4CC9-8963-C70B7CDDEF2A}" presName="hierChild4" presStyleCnt="0"/>
      <dgm:spPr/>
    </dgm:pt>
    <dgm:pt modelId="{F47528D2-5150-487F-BECF-7B41ADCD85FE}" type="pres">
      <dgm:prSet presAssocID="{BE30A07C-A6AB-4CC9-8963-C70B7CDDEF2A}" presName="hierChild5"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B9356702-889C-48A8-8FE5-7481E76CB166}" type="presOf" srcId="{5C0C5AA0-01D5-4747-95BA-930B60B1BCF9}" destId="{EC7EE9A1-6929-4E32-9456-3139F72B22D8}" srcOrd="0" destOrd="0" presId="urn:microsoft.com/office/officeart/2005/8/layout/orgChart1"/>
    <dgm:cxn modelId="{F2A29F04-58B9-4885-871A-FB07B3248780}" srcId="{4720E007-1EB4-4787-8AE2-9FD85BA00215}" destId="{F3901466-EF5C-4A7A-9F85-CAEA4A6B504B}" srcOrd="4" destOrd="0" parTransId="{E095F700-FB7C-424E-93A6-0F15E9AA0833}" sibTransId="{A86F67C0-2CE7-4FBD-A708-6499C9678F5A}"/>
    <dgm:cxn modelId="{2DD7180C-1561-427A-873F-B7D095E2615F}" type="presOf" srcId="{E20DD735-288D-477D-9323-B63D69665F3A}" destId="{27D411F3-E646-40B9-BC42-1F07764F2031}" srcOrd="0" destOrd="0" presId="urn:microsoft.com/office/officeart/2005/8/layout/orgChart1"/>
    <dgm:cxn modelId="{B828DB0C-C391-4CBA-A264-B31F0F7291BF}" type="presOf" srcId="{BE87BEE0-1152-4409-B71B-E4E37635E322}" destId="{802F7F35-63BC-455B-87DB-F661DC8A390B}" srcOrd="0" destOrd="0" presId="urn:microsoft.com/office/officeart/2005/8/layout/orgChart1"/>
    <dgm:cxn modelId="{A6FB8312-1957-4B6A-903F-1959F51E0585}" srcId="{AA38F308-F310-4E19-8763-0A2BB3611DFC}" destId="{E74758F6-3C71-4B4D-8E50-9A1FD0979DC6}" srcOrd="1" destOrd="0" parTransId="{86F36AC5-1BEC-41E0-9A0D-B11987DF0387}" sibTransId="{028829DE-78EB-4738-B9A8-9EC11341105E}"/>
    <dgm:cxn modelId="{BBFFE012-83A2-4DA9-BDB2-29A69C371BB4}" type="presOf" srcId="{CA047094-04CD-49FC-BA19-0C898128CA2A}" destId="{5E9A450C-64AC-4BB6-B5F7-02F3178467D9}" srcOrd="0" destOrd="0" presId="urn:microsoft.com/office/officeart/2005/8/layout/orgChart1"/>
    <dgm:cxn modelId="{11D40D14-7B25-4959-ACC0-11DAECC98216}" type="presOf" srcId="{56D6ED1D-5906-499D-8FDD-24B01C449C84}" destId="{96D13661-365F-45B3-94BA-430AA7205075}" srcOrd="1" destOrd="0" presId="urn:microsoft.com/office/officeart/2005/8/layout/orgChart1"/>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063A4621-C905-4054-8482-C26022DD5F9B}" type="presOf" srcId="{435B4BFB-12F4-419A-A961-921B4450E665}" destId="{2FBFE0D4-7ED1-4DDE-9F41-72FCFD4BF38D}" srcOrd="0" destOrd="0" presId="urn:microsoft.com/office/officeart/2005/8/layout/orgChart1"/>
    <dgm:cxn modelId="{0DEEAE21-5B0C-4664-B247-957E14970BDE}" type="presOf" srcId="{86F36AC5-1BEC-41E0-9A0D-B11987DF0387}" destId="{8EDBD931-C838-4C4F-837C-FC775BC29559}" srcOrd="0" destOrd="0" presId="urn:microsoft.com/office/officeart/2005/8/layout/orgChart1"/>
    <dgm:cxn modelId="{9F270922-985B-4587-BF80-70D465BA4007}" type="presOf" srcId="{3D3E3CFF-5C3F-4C7F-B1EB-71E7722F8CA3}" destId="{5BB462B4-AAA8-4F72-94E6-300931B2B7E3}"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DC2CD927-0A91-44BC-AE77-D0473018D884}" srcId="{F3901466-EF5C-4A7A-9F85-CAEA4A6B504B}" destId="{F8D92132-9269-4303-A148-BEA473CEB394}" srcOrd="0" destOrd="0" parTransId="{7EA3ABF1-F6F6-44C3-BD45-9905CBACC338}" sibTransId="{887156E5-84EF-4A5A-93BF-D34EFC1D4EF1}"/>
    <dgm:cxn modelId="{EE8C0229-2675-48E4-ABB6-9519FC08B498}" type="presOf" srcId="{5C0C5AA0-01D5-4747-95BA-930B60B1BCF9}" destId="{16C5A9D5-2BC6-4430-91F1-E490B2D62E5F}" srcOrd="1" destOrd="0" presId="urn:microsoft.com/office/officeart/2005/8/layout/orgChart1"/>
    <dgm:cxn modelId="{F4B0AF29-55A0-4E3C-ADEA-DE14F6432940}" type="presOf" srcId="{E587DB81-2B61-46C2-A75E-7E995F7D8DF3}" destId="{BE4CB7FD-3571-4D32-8A7E-8F7E473CD1C5}" srcOrd="0" destOrd="0" presId="urn:microsoft.com/office/officeart/2005/8/layout/orgChart1"/>
    <dgm:cxn modelId="{44ABA52B-1617-474C-B2CA-6DCFD1E5A6BA}" srcId="{F3901466-EF5C-4A7A-9F85-CAEA4A6B504B}" destId="{F4C5AB85-2ADC-4B0C-895F-585BE99F6924}" srcOrd="1" destOrd="0" parTransId="{207C773F-2BBA-4884-9F11-DE068E8635C0}" sibTransId="{37D59828-54EC-4CF5-9364-E7D43C61DB10}"/>
    <dgm:cxn modelId="{1DF61035-5AA5-4774-A86F-77363ADCDB3F}" type="presOf" srcId="{8BBA333B-B41E-4E2F-B010-D3C44C36638A}" destId="{F077F22D-E9ED-4B85-B319-30DA07C8ED29}"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BB50BF3A-6002-481D-8F7A-7ABEC9366FF9}" type="presOf" srcId="{1DBB1310-8850-4D37-AF1F-EC5D6A39362A}" destId="{4A4D1F07-B11D-4AF1-955C-69626CCABF84}" srcOrd="0"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2A91363E-F91D-4861-AD97-E16E4DDD08F4}" type="presOf" srcId="{473CEDE1-2EA2-4615-B919-7512581426D2}" destId="{DBACFF4A-AE7E-47BF-AB53-612EA54E0EB5}" srcOrd="1" destOrd="0" presId="urn:microsoft.com/office/officeart/2005/8/layout/orgChart1"/>
    <dgm:cxn modelId="{99D89E40-7E85-4F55-86E0-C56EC79E7B48}" type="presOf" srcId="{4720E007-1EB4-4787-8AE2-9FD85BA00215}" destId="{6BA55D15-BEA5-4A9D-AF7C-162B4F90F5FD}" srcOrd="0" destOrd="0" presId="urn:microsoft.com/office/officeart/2005/8/layout/orgChart1"/>
    <dgm:cxn modelId="{4A232B5C-8A08-4CCC-B229-E10573BCF655}" type="presOf" srcId="{F8D92132-9269-4303-A148-BEA473CEB394}" destId="{79F1B5BB-10F1-4266-B9D5-BDD016F1E382}" srcOrd="0" destOrd="0" presId="urn:microsoft.com/office/officeart/2005/8/layout/orgChart1"/>
    <dgm:cxn modelId="{8FC3105F-5B6A-40C7-9963-16CCADD5CB60}" type="presOf" srcId="{524FC0CD-4800-4030-A710-157EDC933892}" destId="{087AAC3C-9BE7-4913-A1AB-E6D325FDBA89}" srcOrd="0" destOrd="0" presId="urn:microsoft.com/office/officeart/2005/8/layout/orgChart1"/>
    <dgm:cxn modelId="{CE6CFF5F-BA6B-41F1-8E59-D62886C4FFC3}" srcId="{F3901466-EF5C-4A7A-9F85-CAEA4A6B504B}" destId="{BE30A07C-A6AB-4CC9-8963-C70B7CDDEF2A}" srcOrd="2" destOrd="0" parTransId="{35B0006E-F720-4B15-A97E-63B6CE159CA9}" sibTransId="{77D75865-D94F-4270-9AEB-7E6EEBE96567}"/>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8F7F3044-CA08-441F-B19B-ED8772EB9BC1}" type="presOf" srcId="{35B0006E-F720-4B15-A97E-63B6CE159CA9}" destId="{43E11D98-1FC1-44FD-8B81-9C94E03929F0}" srcOrd="0" destOrd="0" presId="urn:microsoft.com/office/officeart/2005/8/layout/orgChart1"/>
    <dgm:cxn modelId="{DAFB3664-9DC7-4387-9651-4E8C941C037F}" type="presOf" srcId="{3E7907E7-F869-4FE3-8ECB-0BB1E6C7FE5B}" destId="{343CC444-D116-46C4-B8EA-FE4439371DA0}" srcOrd="0" destOrd="0" presId="urn:microsoft.com/office/officeart/2005/8/layout/orgChart1"/>
    <dgm:cxn modelId="{90843C65-A8EF-4CAB-8CE4-3E791F74B564}" type="presOf" srcId="{D0770051-B26D-4A63-AFDE-686B1386C0C7}" destId="{6D454E4E-8BBE-4579-8153-C59DF863A352}"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D7941946-2397-4935-A8F5-85F326B285BE}" type="presOf" srcId="{207C773F-2BBA-4884-9F11-DE068E8635C0}" destId="{75C473D6-43FE-4DD3-BDA1-B972CE431F29}" srcOrd="0" destOrd="0" presId="urn:microsoft.com/office/officeart/2005/8/layout/orgChart1"/>
    <dgm:cxn modelId="{64E0446B-1926-464A-AC81-F4FAD25DE93C}" type="presOf" srcId="{E74758F6-3C71-4B4D-8E50-9A1FD0979DC6}" destId="{AD23775E-417A-4A1E-8BE6-35FA9CB1B8C4}" srcOrd="0" destOrd="0" presId="urn:microsoft.com/office/officeart/2005/8/layout/orgChart1"/>
    <dgm:cxn modelId="{6E5C906F-A579-4DE2-901A-6D17703A4737}" type="presOf" srcId="{56D6ED1D-5906-499D-8FDD-24B01C449C84}" destId="{6D0E3DC4-25DD-4771-8806-D068B2456EAF}" srcOrd="0" destOrd="0" presId="urn:microsoft.com/office/officeart/2005/8/layout/orgChart1"/>
    <dgm:cxn modelId="{432B3471-9868-4AA6-AF19-BFF697425A6F}" type="presOf" srcId="{E74758F6-3C71-4B4D-8E50-9A1FD0979DC6}" destId="{4179AA1A-5ECF-45BB-BA39-DC375E003B51}" srcOrd="1" destOrd="0" presId="urn:microsoft.com/office/officeart/2005/8/layout/orgChart1"/>
    <dgm:cxn modelId="{033A9953-976F-4634-914D-D4A8436ADB65}" type="presOf" srcId="{435B4BFB-12F4-419A-A961-921B4450E665}" destId="{F6F0D882-4ECC-4B60-A616-44F577A14735}" srcOrd="1" destOrd="0" presId="urn:microsoft.com/office/officeart/2005/8/layout/orgChart1"/>
    <dgm:cxn modelId="{F9A65677-FE23-4EFE-9AD7-752938B5F4A7}" type="presOf" srcId="{B2656908-891C-4A32-8CDE-35348359E9CC}" destId="{7F9B6407-339B-4B3F-AAFC-618CBC709BDF}" srcOrd="0" destOrd="0" presId="urn:microsoft.com/office/officeart/2005/8/layout/orgChart1"/>
    <dgm:cxn modelId="{A118FF7B-DAC5-497C-95ED-DC547E7D8FCF}" type="presOf" srcId="{1DBB1310-8850-4D37-AF1F-EC5D6A39362A}" destId="{BEA8F9E3-C58B-4CE9-90F1-D5919F947DAF}" srcOrd="1" destOrd="0" presId="urn:microsoft.com/office/officeart/2005/8/layout/orgChart1"/>
    <dgm:cxn modelId="{AD45DE84-F479-4104-A8D4-86E9315F712C}" type="presOf" srcId="{8346EAF9-0DDB-42FF-9618-596C3DE33D90}" destId="{32DAFC06-42B5-4762-AC2A-AF1DF417FACD}" srcOrd="1" destOrd="0" presId="urn:microsoft.com/office/officeart/2005/8/layout/orgChart1"/>
    <dgm:cxn modelId="{594EE886-4656-41C7-984D-0F2FDC7DFE53}" type="presOf" srcId="{E6A8FA3C-2105-4584-8DCB-AD7890251D15}" destId="{DED36C5F-85F2-45C6-A8D0-458CAA28F8F5}"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59C15A94-B1FE-4EFC-8A70-5BA858014DF9}" type="presOf" srcId="{BE30A07C-A6AB-4CC9-8963-C70B7CDDEF2A}" destId="{3D41411A-FC3A-43D7-B30F-1D4B31517845}" srcOrd="0" destOrd="0" presId="urn:microsoft.com/office/officeart/2005/8/layout/orgChart1"/>
    <dgm:cxn modelId="{04268995-4046-4FED-97DD-D9589294D28A}" srcId="{ACC96BEC-5E66-466F-A3C2-52E3226A5410}" destId="{8346EAF9-0DDB-42FF-9618-596C3DE33D90}" srcOrd="1" destOrd="0" parTransId="{D0770051-B26D-4A63-AFDE-686B1386C0C7}" sibTransId="{2576C4BE-071F-4959-9AB4-20E2DABA7F9E}"/>
    <dgm:cxn modelId="{B10D8D9C-E071-4C0E-8179-7BB3DD8432E7}" type="presOf" srcId="{7EA3ABF1-F6F6-44C3-BD45-9905CBACC338}" destId="{8E360BCA-1D98-4E6E-BC7A-4103232C7D6A}" srcOrd="0" destOrd="0" presId="urn:microsoft.com/office/officeart/2005/8/layout/orgChart1"/>
    <dgm:cxn modelId="{7A2693A1-BD2E-4E2B-847E-D977D17208F1}" srcId="{ACC96BEC-5E66-466F-A3C2-52E3226A5410}" destId="{1DBB1310-8850-4D37-AF1F-EC5D6A39362A}" srcOrd="0" destOrd="0" parTransId="{CA04A7F6-3236-454D-A81B-30893FA76CA2}" sibTransId="{8B236CD7-5EDF-4994-AB7F-BD7BEAA6277F}"/>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BE247DA4-2851-43CA-B45D-BF46FBA48A5E}" srcId="{AA38F308-F310-4E19-8763-0A2BB3611DFC}" destId="{E587DB81-2B61-46C2-A75E-7E995F7D8DF3}" srcOrd="2" destOrd="0" parTransId="{4CC39067-2BE0-4A6E-905C-B4EF89DEC026}" sibTransId="{6D1D76E7-A028-429B-B7E5-85F83778D534}"/>
    <dgm:cxn modelId="{D6FD8DA9-40EC-4422-9DAA-0277D744AA09}" type="presOf" srcId="{8346EAF9-0DDB-42FF-9618-596C3DE33D90}" destId="{D071CA0C-4B35-4935-A962-F299B0115673}" srcOrd="0" destOrd="0" presId="urn:microsoft.com/office/officeart/2005/8/layout/orgChart1"/>
    <dgm:cxn modelId="{E1CD65AB-04D1-4665-A3D8-D1E02CC3D6A2}" type="presOf" srcId="{F4C5AB85-2ADC-4B0C-895F-585BE99F6924}" destId="{04ACDCF2-3D7D-4B62-8000-8240BCD1C1F6}" srcOrd="0" destOrd="0" presId="urn:microsoft.com/office/officeart/2005/8/layout/orgChart1"/>
    <dgm:cxn modelId="{74DA36AF-E92F-47CE-98ED-4C5DAF412506}" type="presOf" srcId="{5536082A-0272-42B4-815F-F27D2DE15E08}" destId="{EAE96AA5-8D88-484B-A6F5-0474AD7303F7}" srcOrd="0" destOrd="0" presId="urn:microsoft.com/office/officeart/2005/8/layout/orgChart1"/>
    <dgm:cxn modelId="{AB93BBB2-37AB-43DA-B261-C07C06504556}" type="presOf" srcId="{F8D92132-9269-4303-A148-BEA473CEB394}" destId="{78C2EB9A-BBDA-4284-8FB1-E3FD886726FF}" srcOrd="1" destOrd="0" presId="urn:microsoft.com/office/officeart/2005/8/layout/orgChart1"/>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C60C56BE-E6F9-497D-964C-875602EE8DAE}" type="presOf" srcId="{3E7907E7-F869-4FE3-8ECB-0BB1E6C7FE5B}" destId="{73D64C15-5F70-4F04-A9F9-E785794DBFF2}"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EF339AC2-843F-4EA7-A558-E705C746974F}" type="presOf" srcId="{473CEDE1-2EA2-4615-B919-7512581426D2}" destId="{AE1F550C-0024-4537-A1A6-B684C0F12B9A}" srcOrd="0" destOrd="0" presId="urn:microsoft.com/office/officeart/2005/8/layout/orgChart1"/>
    <dgm:cxn modelId="{B5FE1DCA-DBBC-4197-AFCC-5DDB749D2EAE}" srcId="{AA38F308-F310-4E19-8763-0A2BB3611DFC}" destId="{56D6ED1D-5906-499D-8FDD-24B01C449C84}" srcOrd="0" destOrd="0" parTransId="{E20DD735-288D-477D-9323-B63D69665F3A}" sibTransId="{F25FB1EC-76BD-4353-B9F2-3D77B1731F2D}"/>
    <dgm:cxn modelId="{6410B4D0-6D00-426E-BE2D-87D7BF1799CC}" srcId="{D6CFC0FE-548E-4A1E-AAC7-3A2D927825AD}" destId="{473CEDE1-2EA2-4615-B919-7512581426D2}" srcOrd="2" destOrd="0" parTransId="{06ADBC5A-DB0F-42DD-B7A9-1D2CF4F09376}" sibTransId="{C4BB389E-6F41-40F0-87C3-D3319B3822A2}"/>
    <dgm:cxn modelId="{A240F3D0-B9EA-45E3-84A3-FFD1C31DE10D}" srcId="{D6CFC0FE-548E-4A1E-AAC7-3A2D927825AD}" destId="{5C0C5AA0-01D5-4747-95BA-930B60B1BCF9}" srcOrd="1" destOrd="0" parTransId="{BE87BEE0-1152-4409-B71B-E4E37635E322}" sibTransId="{0442AF2B-4650-41F8-A442-E2D08BA4F09F}"/>
    <dgm:cxn modelId="{035727D4-736F-459B-9152-DB63E0C5AADA}" type="presOf" srcId="{06ADBC5A-DB0F-42DD-B7A9-1D2CF4F09376}" destId="{C2D0CB4A-A328-4BB3-BAAC-09685C89D8B9}" srcOrd="0" destOrd="0" presId="urn:microsoft.com/office/officeart/2005/8/layout/orgChart1"/>
    <dgm:cxn modelId="{5A2087D4-D40B-48E8-91D1-201E27EAABBB}" type="presOf" srcId="{5536082A-0272-42B4-815F-F27D2DE15E08}" destId="{D322E5F5-DFA7-4A21-84F9-EBD6C6795306}" srcOrd="1" destOrd="0" presId="urn:microsoft.com/office/officeart/2005/8/layout/orgChart1"/>
    <dgm:cxn modelId="{4895E7D5-1E14-4A91-AC56-DA763780CE05}" type="presOf" srcId="{524FC0CD-4800-4030-A710-157EDC933892}" destId="{BC402798-E63F-4B8F-BE27-78E17D0316AE}" srcOrd="1"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F5B11EDE-395F-484A-8C32-F87239F3DAFD}" type="presOf" srcId="{BE30A07C-A6AB-4CC9-8963-C70B7CDDEF2A}" destId="{3488C8D1-D603-4D67-B62A-0287476D9E02}" srcOrd="1" destOrd="0" presId="urn:microsoft.com/office/officeart/2005/8/layout/orgChart1"/>
    <dgm:cxn modelId="{23C686DE-8131-4BF8-B5D6-34808CA31D42}" srcId="{503138A2-7861-46B1-A4E4-3BE41F989CAB}" destId="{3E7907E7-F869-4FE3-8ECB-0BB1E6C7FE5B}" srcOrd="0" destOrd="0" parTransId="{8C14D6B0-83B3-4B3A-B1F1-FB6DFCBB39B6}" sibTransId="{36118646-4399-42DC-9E09-C62B0D7B76C2}"/>
    <dgm:cxn modelId="{1EB283E5-A08D-4248-8F54-4E79D9253E90}" type="presOf" srcId="{CA04A7F6-3236-454D-A81B-30893FA76CA2}" destId="{71E69623-75CA-4F59-A49D-7461CA508810}" srcOrd="0" destOrd="0" presId="urn:microsoft.com/office/officeart/2005/8/layout/orgChart1"/>
    <dgm:cxn modelId="{B6BD2DE8-0FCD-47CD-A218-DDDC3B0A6B2C}" type="presOf" srcId="{E587DB81-2B61-46C2-A75E-7E995F7D8DF3}" destId="{6609C321-165B-4BB0-BA56-6D672FFDC49A}" srcOrd="1" destOrd="0" presId="urn:microsoft.com/office/officeart/2005/8/layout/orgChart1"/>
    <dgm:cxn modelId="{3027B7EE-346F-432E-9044-E082B14EB1CE}" srcId="{503138A2-7861-46B1-A4E4-3BE41F989CAB}" destId="{435B4BFB-12F4-419A-A961-921B4450E665}" srcOrd="1" destOrd="0" parTransId="{B2656908-891C-4A32-8CDE-35348359E9CC}" sibTransId="{D9D65AC3-9F1B-40D9-A82B-6F06837164D7}"/>
    <dgm:cxn modelId="{EF3CEAEE-E4F4-40A2-81BC-5E91CE8B7DCB}" type="presOf" srcId="{2D99E315-E470-4F95-B61C-E892E3FCE0ED}" destId="{ABB03F76-408A-4566-AEC7-28CC0A9BA0F1}" srcOrd="0" destOrd="0" presId="urn:microsoft.com/office/officeart/2005/8/layout/orgChart1"/>
    <dgm:cxn modelId="{AE7914EF-7393-4882-9F8A-1E09599AAE73}" type="presOf" srcId="{F4C5AB85-2ADC-4B0C-895F-585BE99F6924}" destId="{7B19EC50-1102-4AE3-854A-121B114B15A9}" srcOrd="1"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E91B3DEF-D2A3-4951-A658-C7BB130068B1}" type="presOf" srcId="{4CC39067-2BE0-4A6E-905C-B4EF89DEC026}" destId="{80B70F00-F727-47C1-BE6D-A17E8284E460}" srcOrd="0" destOrd="0" presId="urn:microsoft.com/office/officeart/2005/8/layout/orgChart1"/>
    <dgm:cxn modelId="{91E155F1-CC01-45FC-A12C-F4F2F78718FC}" type="presOf" srcId="{8BBA333B-B41E-4E2F-B010-D3C44C36638A}" destId="{B9DCE9A1-2926-4B69-8DC9-86DBE1EDCB65}" srcOrd="0" destOrd="0" presId="urn:microsoft.com/office/officeart/2005/8/layout/orgChart1"/>
    <dgm:cxn modelId="{C65A20F3-EB4C-44D4-B10C-2288DEB09789}" srcId="{503138A2-7861-46B1-A4E4-3BE41F989CAB}" destId="{8BBA333B-B41E-4E2F-B010-D3C44C36638A}" srcOrd="2" destOrd="0" parTransId="{CA047094-04CD-49FC-BA19-0C898128CA2A}" sibTransId="{E5FC7009-49DA-4049-B5BE-66235E4C0128}"/>
    <dgm:cxn modelId="{1F47ADF4-C2F0-4D59-B5E6-B1CC36D44F79}" srcId="{ACC96BEC-5E66-466F-A3C2-52E3226A5410}" destId="{5536082A-0272-42B4-815F-F27D2DE15E08}" srcOrd="2" destOrd="0" parTransId="{E6A8FA3C-2105-4584-8DCB-AD7890251D15}" sibTransId="{9D67E18C-499C-42C7-9730-9BF97AC1E116}"/>
    <dgm:cxn modelId="{77DC14F5-5253-4859-B9F7-F490B3784153}" type="presOf" srcId="{6F853F86-6CC5-4E07-B823-DAA28AD575E8}" destId="{D05385CB-0CA2-467A-9F0B-45B6E289A46C}" srcOrd="0" destOrd="0" presId="urn:microsoft.com/office/officeart/2005/8/layout/orgChart1"/>
    <dgm:cxn modelId="{16FFC0FB-9F9A-425E-BEEE-67C66F698AEC}" srcId="{D6CFC0FE-548E-4A1E-AAC7-3A2D927825AD}" destId="{524FC0CD-4800-4030-A710-157EDC933892}" srcOrd="0" destOrd="0" parTransId="{3D3E3CFF-5C3F-4C7F-B1EB-71E7722F8CA3}" sibTransId="{A78737B5-C10C-452C-BD4B-3714FB353C70}"/>
    <dgm:cxn modelId="{C58699FF-B427-4726-8BDD-9B61C879692D}" type="presOf" srcId="{8C14D6B0-83B3-4B3A-B1F1-FB6DFCBB39B6}" destId="{7EAF5B55-CDFA-480A-9948-5C40B55A909A}"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1C96F0C3-FABF-40B5-B39D-EB14BFB54D63}" type="presParOf" srcId="{26D7E3E6-B765-409E-BFFC-462C83B28ABC}" destId="{5BB462B4-AAA8-4F72-94E6-300931B2B7E3}" srcOrd="0" destOrd="0" presId="urn:microsoft.com/office/officeart/2005/8/layout/orgChart1"/>
    <dgm:cxn modelId="{C991E73D-5404-4DA7-897F-F1DB3494CC04}" type="presParOf" srcId="{26D7E3E6-B765-409E-BFFC-462C83B28ABC}" destId="{1CB9EDB0-0E8F-48FD-B101-5EFA5320BA31}" srcOrd="1" destOrd="0" presId="urn:microsoft.com/office/officeart/2005/8/layout/orgChart1"/>
    <dgm:cxn modelId="{3E9888C2-7B92-4783-B378-406C26D6B31D}" type="presParOf" srcId="{1CB9EDB0-0E8F-48FD-B101-5EFA5320BA31}" destId="{39220C2F-0AD1-4869-A1E6-C7157A8DAC3C}" srcOrd="0" destOrd="0" presId="urn:microsoft.com/office/officeart/2005/8/layout/orgChart1"/>
    <dgm:cxn modelId="{9326D876-BBF8-4AE5-B81E-F98A8638A242}" type="presParOf" srcId="{39220C2F-0AD1-4869-A1E6-C7157A8DAC3C}" destId="{087AAC3C-9BE7-4913-A1AB-E6D325FDBA89}" srcOrd="0" destOrd="0" presId="urn:microsoft.com/office/officeart/2005/8/layout/orgChart1"/>
    <dgm:cxn modelId="{D4800F40-7E3C-4A4D-AC4B-08E1172786BA}" type="presParOf" srcId="{39220C2F-0AD1-4869-A1E6-C7157A8DAC3C}" destId="{BC402798-E63F-4B8F-BE27-78E17D0316AE}" srcOrd="1" destOrd="0" presId="urn:microsoft.com/office/officeart/2005/8/layout/orgChart1"/>
    <dgm:cxn modelId="{D47B0562-0F74-4C4A-891B-CC74331A6D1E}" type="presParOf" srcId="{1CB9EDB0-0E8F-48FD-B101-5EFA5320BA31}" destId="{2D362F95-F72F-4D9E-8941-D316FDBCC491}" srcOrd="1" destOrd="0" presId="urn:microsoft.com/office/officeart/2005/8/layout/orgChart1"/>
    <dgm:cxn modelId="{E751AE93-348A-41CE-88A3-452B5143EF9B}" type="presParOf" srcId="{1CB9EDB0-0E8F-48FD-B101-5EFA5320BA31}" destId="{58D29723-FDCE-4259-B787-5632BD02CD30}" srcOrd="2" destOrd="0" presId="urn:microsoft.com/office/officeart/2005/8/layout/orgChart1"/>
    <dgm:cxn modelId="{5626DEB1-CE9D-4BC1-8A53-4CD86DC26E8B}" type="presParOf" srcId="{26D7E3E6-B765-409E-BFFC-462C83B28ABC}" destId="{802F7F35-63BC-455B-87DB-F661DC8A390B}" srcOrd="2" destOrd="0" presId="urn:microsoft.com/office/officeart/2005/8/layout/orgChart1"/>
    <dgm:cxn modelId="{92ED52F1-DD16-466E-9E9B-F6A6F3FB8A42}" type="presParOf" srcId="{26D7E3E6-B765-409E-BFFC-462C83B28ABC}" destId="{FB868AA5-D591-4780-BA2C-E1F66B729C22}" srcOrd="3" destOrd="0" presId="urn:microsoft.com/office/officeart/2005/8/layout/orgChart1"/>
    <dgm:cxn modelId="{601E1F60-A7CD-442F-B8B0-89DE46A47F2B}" type="presParOf" srcId="{FB868AA5-D591-4780-BA2C-E1F66B729C22}" destId="{1582436D-BF65-487E-877C-39AD885F6DD3}" srcOrd="0" destOrd="0" presId="urn:microsoft.com/office/officeart/2005/8/layout/orgChart1"/>
    <dgm:cxn modelId="{82AE5E28-77EF-43AD-A0C2-913FCCBD8948}" type="presParOf" srcId="{1582436D-BF65-487E-877C-39AD885F6DD3}" destId="{EC7EE9A1-6929-4E32-9456-3139F72B22D8}" srcOrd="0" destOrd="0" presId="urn:microsoft.com/office/officeart/2005/8/layout/orgChart1"/>
    <dgm:cxn modelId="{2E59BF0E-1157-49B0-BCC5-7436513EA4BB}" type="presParOf" srcId="{1582436D-BF65-487E-877C-39AD885F6DD3}" destId="{16C5A9D5-2BC6-4430-91F1-E490B2D62E5F}" srcOrd="1" destOrd="0" presId="urn:microsoft.com/office/officeart/2005/8/layout/orgChart1"/>
    <dgm:cxn modelId="{4F392479-A833-491D-8D99-C03593490E30}" type="presParOf" srcId="{FB868AA5-D591-4780-BA2C-E1F66B729C22}" destId="{E0A9E707-4D32-4ECD-87AF-6B8F24675D36}" srcOrd="1" destOrd="0" presId="urn:microsoft.com/office/officeart/2005/8/layout/orgChart1"/>
    <dgm:cxn modelId="{315A2339-2598-4990-A889-50DB2CAF32E2}" type="presParOf" srcId="{FB868AA5-D591-4780-BA2C-E1F66B729C22}" destId="{75E5B019-C003-468F-8732-A3C627BC06A8}" srcOrd="2" destOrd="0" presId="urn:microsoft.com/office/officeart/2005/8/layout/orgChart1"/>
    <dgm:cxn modelId="{256801AC-529E-4B72-9778-2FEF5FDB44A8}" type="presParOf" srcId="{26D7E3E6-B765-409E-BFFC-462C83B28ABC}" destId="{C2D0CB4A-A328-4BB3-BAAC-09685C89D8B9}" srcOrd="4" destOrd="0" presId="urn:microsoft.com/office/officeart/2005/8/layout/orgChart1"/>
    <dgm:cxn modelId="{740C00ED-18BD-49B3-ACFE-1855B744BA90}" type="presParOf" srcId="{26D7E3E6-B765-409E-BFFC-462C83B28ABC}" destId="{2ADBC920-70C0-4F73-B614-DB50F3FFEF56}" srcOrd="5" destOrd="0" presId="urn:microsoft.com/office/officeart/2005/8/layout/orgChart1"/>
    <dgm:cxn modelId="{B563EDE6-2321-4AC6-82F3-E03023036A53}" type="presParOf" srcId="{2ADBC920-70C0-4F73-B614-DB50F3FFEF56}" destId="{0AF31379-45D2-47E2-AA3D-48484692E1CD}" srcOrd="0" destOrd="0" presId="urn:microsoft.com/office/officeart/2005/8/layout/orgChart1"/>
    <dgm:cxn modelId="{D6134153-590C-4E53-81CB-7561964FFD1F}" type="presParOf" srcId="{0AF31379-45D2-47E2-AA3D-48484692E1CD}" destId="{AE1F550C-0024-4537-A1A6-B684C0F12B9A}" srcOrd="0" destOrd="0" presId="urn:microsoft.com/office/officeart/2005/8/layout/orgChart1"/>
    <dgm:cxn modelId="{E2CA0C9E-C97C-461E-B063-77063795F891}" type="presParOf" srcId="{0AF31379-45D2-47E2-AA3D-48484692E1CD}" destId="{DBACFF4A-AE7E-47BF-AB53-612EA54E0EB5}" srcOrd="1" destOrd="0" presId="urn:microsoft.com/office/officeart/2005/8/layout/orgChart1"/>
    <dgm:cxn modelId="{D6DE019B-87CC-49B0-918D-DC911F3E6296}" type="presParOf" srcId="{2ADBC920-70C0-4F73-B614-DB50F3FFEF56}" destId="{3F35F166-F89F-42F0-9EF6-0964F1FF0F94}" srcOrd="1" destOrd="0" presId="urn:microsoft.com/office/officeart/2005/8/layout/orgChart1"/>
    <dgm:cxn modelId="{AB9ACB30-BF9C-4FDA-B205-9C14EF7634AA}" type="presParOf" srcId="{2ADBC920-70C0-4F73-B614-DB50F3FFEF56}" destId="{6188501E-29FE-4124-9216-7888982C0C5E}" srcOrd="2"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EF8E9CFA-3652-4E1A-BE94-94D78F0559D6}" type="presParOf" srcId="{AE3659AD-8F09-41A7-9F6F-B85CB2732396}" destId="{7EAF5B55-CDFA-480A-9948-5C40B55A909A}" srcOrd="0" destOrd="0" presId="urn:microsoft.com/office/officeart/2005/8/layout/orgChart1"/>
    <dgm:cxn modelId="{6D46B3CF-DCF0-46FF-BA6D-A1A4E3341CD1}" type="presParOf" srcId="{AE3659AD-8F09-41A7-9F6F-B85CB2732396}" destId="{88351BAC-F79C-4D04-B6DD-112BFF317FCA}" srcOrd="1" destOrd="0" presId="urn:microsoft.com/office/officeart/2005/8/layout/orgChart1"/>
    <dgm:cxn modelId="{1168A13B-0CE0-45AC-ADD6-1364E9A6159E}" type="presParOf" srcId="{88351BAC-F79C-4D04-B6DD-112BFF317FCA}" destId="{8F3290C9-0F6C-440E-AB5A-17416C3C64C2}" srcOrd="0" destOrd="0" presId="urn:microsoft.com/office/officeart/2005/8/layout/orgChart1"/>
    <dgm:cxn modelId="{F64733F4-C9B9-4F92-9508-1D195ABF91BC}" type="presParOf" srcId="{8F3290C9-0F6C-440E-AB5A-17416C3C64C2}" destId="{343CC444-D116-46C4-B8EA-FE4439371DA0}" srcOrd="0" destOrd="0" presId="urn:microsoft.com/office/officeart/2005/8/layout/orgChart1"/>
    <dgm:cxn modelId="{72A35DE6-3566-432D-9884-809BCDE9FCF1}" type="presParOf" srcId="{8F3290C9-0F6C-440E-AB5A-17416C3C64C2}" destId="{73D64C15-5F70-4F04-A9F9-E785794DBFF2}" srcOrd="1" destOrd="0" presId="urn:microsoft.com/office/officeart/2005/8/layout/orgChart1"/>
    <dgm:cxn modelId="{A9A827CB-FF99-4CA3-8192-B40E0CD33C27}" type="presParOf" srcId="{88351BAC-F79C-4D04-B6DD-112BFF317FCA}" destId="{5D734D3E-788D-4A84-A1A3-BAD656F68C51}" srcOrd="1" destOrd="0" presId="urn:microsoft.com/office/officeart/2005/8/layout/orgChart1"/>
    <dgm:cxn modelId="{96B56F3C-464B-4DAC-98CF-97EEFCAD4BAD}" type="presParOf" srcId="{88351BAC-F79C-4D04-B6DD-112BFF317FCA}" destId="{DE78C115-EFEA-414D-87DA-C10D4D69B829}" srcOrd="2" destOrd="0" presId="urn:microsoft.com/office/officeart/2005/8/layout/orgChart1"/>
    <dgm:cxn modelId="{274AC1BC-4DB3-4D62-A631-16218BBF663F}" type="presParOf" srcId="{AE3659AD-8F09-41A7-9F6F-B85CB2732396}" destId="{7F9B6407-339B-4B3F-AAFC-618CBC709BDF}" srcOrd="2" destOrd="0" presId="urn:microsoft.com/office/officeart/2005/8/layout/orgChart1"/>
    <dgm:cxn modelId="{EB4CCCD8-B864-4848-AAF4-65D7721C93E9}" type="presParOf" srcId="{AE3659AD-8F09-41A7-9F6F-B85CB2732396}" destId="{97BEEAB9-ABEF-431F-9B0C-1694A31475C4}" srcOrd="3" destOrd="0" presId="urn:microsoft.com/office/officeart/2005/8/layout/orgChart1"/>
    <dgm:cxn modelId="{ED3A4665-BD47-4496-B1F4-37FE6E2A4906}" type="presParOf" srcId="{97BEEAB9-ABEF-431F-9B0C-1694A31475C4}" destId="{77D56B7D-9D4C-4A12-91E4-E8CBF92CD3A4}" srcOrd="0" destOrd="0" presId="urn:microsoft.com/office/officeart/2005/8/layout/orgChart1"/>
    <dgm:cxn modelId="{52C5E36F-A0F8-46A5-9022-305DA44D89CA}" type="presParOf" srcId="{77D56B7D-9D4C-4A12-91E4-E8CBF92CD3A4}" destId="{2FBFE0D4-7ED1-4DDE-9F41-72FCFD4BF38D}" srcOrd="0" destOrd="0" presId="urn:microsoft.com/office/officeart/2005/8/layout/orgChart1"/>
    <dgm:cxn modelId="{D11E0325-5C80-48CA-A405-43369C050A33}" type="presParOf" srcId="{77D56B7D-9D4C-4A12-91E4-E8CBF92CD3A4}" destId="{F6F0D882-4ECC-4B60-A616-44F577A14735}" srcOrd="1" destOrd="0" presId="urn:microsoft.com/office/officeart/2005/8/layout/orgChart1"/>
    <dgm:cxn modelId="{F06F9F0E-3F30-4C13-9FE8-EDF1AD144603}" type="presParOf" srcId="{97BEEAB9-ABEF-431F-9B0C-1694A31475C4}" destId="{009BF410-3BD8-4E85-AC6C-E06734A2D830}" srcOrd="1" destOrd="0" presId="urn:microsoft.com/office/officeart/2005/8/layout/orgChart1"/>
    <dgm:cxn modelId="{1A688055-01E4-467A-8D44-C91197057C47}" type="presParOf" srcId="{97BEEAB9-ABEF-431F-9B0C-1694A31475C4}" destId="{03D1E77A-9141-4E5B-BEDD-2E297CF46AF2}" srcOrd="2" destOrd="0" presId="urn:microsoft.com/office/officeart/2005/8/layout/orgChart1"/>
    <dgm:cxn modelId="{F54AE6A2-3442-426E-AD89-A0901D8CDDD3}" type="presParOf" srcId="{AE3659AD-8F09-41A7-9F6F-B85CB2732396}" destId="{5E9A450C-64AC-4BB6-B5F7-02F3178467D9}" srcOrd="4" destOrd="0" presId="urn:microsoft.com/office/officeart/2005/8/layout/orgChart1"/>
    <dgm:cxn modelId="{7B837A3B-20F9-483F-9B8C-E0FFAB29917A}" type="presParOf" srcId="{AE3659AD-8F09-41A7-9F6F-B85CB2732396}" destId="{44D8D7CF-B672-4138-87C9-21D482113162}" srcOrd="5" destOrd="0" presId="urn:microsoft.com/office/officeart/2005/8/layout/orgChart1"/>
    <dgm:cxn modelId="{7143F2C2-FDE7-436C-87FF-253D7A2E93A4}" type="presParOf" srcId="{44D8D7CF-B672-4138-87C9-21D482113162}" destId="{D81DC201-1E55-4319-A18A-F0C0F243125A}" srcOrd="0" destOrd="0" presId="urn:microsoft.com/office/officeart/2005/8/layout/orgChart1"/>
    <dgm:cxn modelId="{E30A9B18-5847-481A-8B06-E7B0E3CCCC90}" type="presParOf" srcId="{D81DC201-1E55-4319-A18A-F0C0F243125A}" destId="{B9DCE9A1-2926-4B69-8DC9-86DBE1EDCB65}" srcOrd="0" destOrd="0" presId="urn:microsoft.com/office/officeart/2005/8/layout/orgChart1"/>
    <dgm:cxn modelId="{1EF7D868-C7C7-4FBF-9957-5A38F5CEAA68}" type="presParOf" srcId="{D81DC201-1E55-4319-A18A-F0C0F243125A}" destId="{F077F22D-E9ED-4B85-B319-30DA07C8ED29}" srcOrd="1" destOrd="0" presId="urn:microsoft.com/office/officeart/2005/8/layout/orgChart1"/>
    <dgm:cxn modelId="{F9E2C052-E89C-435B-8F5A-CF431A8EAB94}" type="presParOf" srcId="{44D8D7CF-B672-4138-87C9-21D482113162}" destId="{F4104892-F18B-4708-B848-3034952A9AF3}" srcOrd="1" destOrd="0" presId="urn:microsoft.com/office/officeart/2005/8/layout/orgChart1"/>
    <dgm:cxn modelId="{AAA90405-4DE3-4EAA-B405-6884619AA514}" type="presParOf" srcId="{44D8D7CF-B672-4138-87C9-21D482113162}" destId="{E44E9AED-1C74-4540-9EAB-97F3601244D4}" srcOrd="2"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A2CE5230-AE14-4522-AD59-A1C52E13FFFF}" type="presParOf" srcId="{3A7BD408-83F2-4E78-B13B-55DA64FE9D71}" destId="{71E69623-75CA-4F59-A49D-7461CA508810}" srcOrd="0" destOrd="0" presId="urn:microsoft.com/office/officeart/2005/8/layout/orgChart1"/>
    <dgm:cxn modelId="{FFB51B7F-14A2-48E9-A043-CFDC1268D519}" type="presParOf" srcId="{3A7BD408-83F2-4E78-B13B-55DA64FE9D71}" destId="{DDF920F9-3359-4224-AC96-887ECC4CFD96}" srcOrd="1" destOrd="0" presId="urn:microsoft.com/office/officeart/2005/8/layout/orgChart1"/>
    <dgm:cxn modelId="{FA7950A3-57E4-4EFF-A1D4-4C89062D805F}" type="presParOf" srcId="{DDF920F9-3359-4224-AC96-887ECC4CFD96}" destId="{8238FB75-B727-429A-B475-CC04D9414AAD}" srcOrd="0" destOrd="0" presId="urn:microsoft.com/office/officeart/2005/8/layout/orgChart1"/>
    <dgm:cxn modelId="{B61CC133-F991-491A-AE6A-14F9BC786B7C}" type="presParOf" srcId="{8238FB75-B727-429A-B475-CC04D9414AAD}" destId="{4A4D1F07-B11D-4AF1-955C-69626CCABF84}" srcOrd="0" destOrd="0" presId="urn:microsoft.com/office/officeart/2005/8/layout/orgChart1"/>
    <dgm:cxn modelId="{ABCF50F6-A843-4B9C-894F-1C0990559606}" type="presParOf" srcId="{8238FB75-B727-429A-B475-CC04D9414AAD}" destId="{BEA8F9E3-C58B-4CE9-90F1-D5919F947DAF}" srcOrd="1" destOrd="0" presId="urn:microsoft.com/office/officeart/2005/8/layout/orgChart1"/>
    <dgm:cxn modelId="{51B85312-9D0D-4ECC-AFA3-C10A178F2D9C}" type="presParOf" srcId="{DDF920F9-3359-4224-AC96-887ECC4CFD96}" destId="{F6573295-6E7B-4223-80F7-9669F32A6942}" srcOrd="1" destOrd="0" presId="urn:microsoft.com/office/officeart/2005/8/layout/orgChart1"/>
    <dgm:cxn modelId="{02B1257C-708D-43BC-AA1A-4E4B09BF65E0}" type="presParOf" srcId="{DDF920F9-3359-4224-AC96-887ECC4CFD96}" destId="{46B2055A-29C0-443E-B251-D9F25D3EBF78}" srcOrd="2" destOrd="0" presId="urn:microsoft.com/office/officeart/2005/8/layout/orgChart1"/>
    <dgm:cxn modelId="{4D34BC00-E079-4ED0-BA99-9E9BACFB9AE0}" type="presParOf" srcId="{3A7BD408-83F2-4E78-B13B-55DA64FE9D71}" destId="{6D454E4E-8BBE-4579-8153-C59DF863A352}" srcOrd="2" destOrd="0" presId="urn:microsoft.com/office/officeart/2005/8/layout/orgChart1"/>
    <dgm:cxn modelId="{66F59354-0DCB-4F3D-8CC0-48648AC2475B}" type="presParOf" srcId="{3A7BD408-83F2-4E78-B13B-55DA64FE9D71}" destId="{FD011919-EA49-426E-9E69-C565903EDB00}" srcOrd="3" destOrd="0" presId="urn:microsoft.com/office/officeart/2005/8/layout/orgChart1"/>
    <dgm:cxn modelId="{B0BBBE08-0BFE-4DFE-8D61-34C59DBE2A5C}" type="presParOf" srcId="{FD011919-EA49-426E-9E69-C565903EDB00}" destId="{E0DDF11E-0B9E-4914-B332-FA2B6ACEEB08}" srcOrd="0" destOrd="0" presId="urn:microsoft.com/office/officeart/2005/8/layout/orgChart1"/>
    <dgm:cxn modelId="{3DC0A097-30DD-4521-A97F-5A95B62F3464}" type="presParOf" srcId="{E0DDF11E-0B9E-4914-B332-FA2B6ACEEB08}" destId="{D071CA0C-4B35-4935-A962-F299B0115673}" srcOrd="0" destOrd="0" presId="urn:microsoft.com/office/officeart/2005/8/layout/orgChart1"/>
    <dgm:cxn modelId="{5C909F93-88AD-4403-A3C4-2454A3DBCBF1}" type="presParOf" srcId="{E0DDF11E-0B9E-4914-B332-FA2B6ACEEB08}" destId="{32DAFC06-42B5-4762-AC2A-AF1DF417FACD}" srcOrd="1" destOrd="0" presId="urn:microsoft.com/office/officeart/2005/8/layout/orgChart1"/>
    <dgm:cxn modelId="{8FB51E2F-87A3-4F01-9611-3BCDE7C20FD5}" type="presParOf" srcId="{FD011919-EA49-426E-9E69-C565903EDB00}" destId="{FA7B4015-0506-4321-9F6F-1D89FD60EA9A}" srcOrd="1" destOrd="0" presId="urn:microsoft.com/office/officeart/2005/8/layout/orgChart1"/>
    <dgm:cxn modelId="{4B63424A-7B81-43E0-ABFE-59C7EDB1D426}" type="presParOf" srcId="{FD011919-EA49-426E-9E69-C565903EDB00}" destId="{2D567A66-F42A-43B7-AB89-436603369F8F}" srcOrd="2" destOrd="0" presId="urn:microsoft.com/office/officeart/2005/8/layout/orgChart1"/>
    <dgm:cxn modelId="{840C31EF-9AA4-4BB0-B9C8-703F97646EE6}" type="presParOf" srcId="{3A7BD408-83F2-4E78-B13B-55DA64FE9D71}" destId="{DED36C5F-85F2-45C6-A8D0-458CAA28F8F5}" srcOrd="4" destOrd="0" presId="urn:microsoft.com/office/officeart/2005/8/layout/orgChart1"/>
    <dgm:cxn modelId="{06563B5F-88F8-4C03-AE06-B162766E73D4}" type="presParOf" srcId="{3A7BD408-83F2-4E78-B13B-55DA64FE9D71}" destId="{88FC5ABE-EA4A-4173-9334-188269354D66}" srcOrd="5" destOrd="0" presId="urn:microsoft.com/office/officeart/2005/8/layout/orgChart1"/>
    <dgm:cxn modelId="{B8F354B3-659C-4525-8F77-81FE348B2D6A}" type="presParOf" srcId="{88FC5ABE-EA4A-4173-9334-188269354D66}" destId="{26DDA4A4-085D-4AA7-9A9E-9A828D0AAC11}" srcOrd="0" destOrd="0" presId="urn:microsoft.com/office/officeart/2005/8/layout/orgChart1"/>
    <dgm:cxn modelId="{E08EF86E-CFC4-40DC-8AEB-D6113FCE5A6F}" type="presParOf" srcId="{26DDA4A4-085D-4AA7-9A9E-9A828D0AAC11}" destId="{EAE96AA5-8D88-484B-A6F5-0474AD7303F7}" srcOrd="0" destOrd="0" presId="urn:microsoft.com/office/officeart/2005/8/layout/orgChart1"/>
    <dgm:cxn modelId="{65A84D90-AAAC-4CF6-B610-DAFA8FE9EAB4}" type="presParOf" srcId="{26DDA4A4-085D-4AA7-9A9E-9A828D0AAC11}" destId="{D322E5F5-DFA7-4A21-84F9-EBD6C6795306}" srcOrd="1" destOrd="0" presId="urn:microsoft.com/office/officeart/2005/8/layout/orgChart1"/>
    <dgm:cxn modelId="{38300DB8-EAE5-4A58-B1C8-9C1CEA78FAEB}" type="presParOf" srcId="{88FC5ABE-EA4A-4173-9334-188269354D66}" destId="{F2FC48B2-3FC9-4B73-B0A9-01CCADC0C760}" srcOrd="1" destOrd="0" presId="urn:microsoft.com/office/officeart/2005/8/layout/orgChart1"/>
    <dgm:cxn modelId="{F443023D-AD72-48A9-AA5F-E108AA00E20D}" type="presParOf" srcId="{88FC5ABE-EA4A-4173-9334-188269354D66}" destId="{5B0B0D6E-7505-46AE-8C05-78A6DAC8F255}" srcOrd="2"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ADB0EC23-7D2B-4A84-8B30-9354ED499B96}" type="presParOf" srcId="{BC36D272-E7D1-4406-A239-8900CD8A0E7F}" destId="{27D411F3-E646-40B9-BC42-1F07764F2031}" srcOrd="0" destOrd="0" presId="urn:microsoft.com/office/officeart/2005/8/layout/orgChart1"/>
    <dgm:cxn modelId="{DE45B7CF-CA68-487D-8797-FD014ECBB81F}" type="presParOf" srcId="{BC36D272-E7D1-4406-A239-8900CD8A0E7F}" destId="{B74FA83D-C901-479A-95DC-AF2E2BFDD0FC}" srcOrd="1" destOrd="0" presId="urn:microsoft.com/office/officeart/2005/8/layout/orgChart1"/>
    <dgm:cxn modelId="{056C0097-B483-40E0-B26D-CBE8BBEFC1C7}" type="presParOf" srcId="{B74FA83D-C901-479A-95DC-AF2E2BFDD0FC}" destId="{1E06B3C2-017F-4504-947E-12FA1D93EC5D}" srcOrd="0" destOrd="0" presId="urn:microsoft.com/office/officeart/2005/8/layout/orgChart1"/>
    <dgm:cxn modelId="{FFABEEFD-6F87-4F76-81C5-0191A0FA4E61}" type="presParOf" srcId="{1E06B3C2-017F-4504-947E-12FA1D93EC5D}" destId="{6D0E3DC4-25DD-4771-8806-D068B2456EAF}" srcOrd="0" destOrd="0" presId="urn:microsoft.com/office/officeart/2005/8/layout/orgChart1"/>
    <dgm:cxn modelId="{C3E3D2A7-17AA-4A1C-923C-0FB451AE2B05}" type="presParOf" srcId="{1E06B3C2-017F-4504-947E-12FA1D93EC5D}" destId="{96D13661-365F-45B3-94BA-430AA7205075}" srcOrd="1" destOrd="0" presId="urn:microsoft.com/office/officeart/2005/8/layout/orgChart1"/>
    <dgm:cxn modelId="{337C76A4-F51A-4BD1-9CE8-CF2CFEF4D9A0}" type="presParOf" srcId="{B74FA83D-C901-479A-95DC-AF2E2BFDD0FC}" destId="{9947728B-E4D6-430B-B30A-0942D62BA641}" srcOrd="1" destOrd="0" presId="urn:microsoft.com/office/officeart/2005/8/layout/orgChart1"/>
    <dgm:cxn modelId="{7DE73E21-76FA-44D3-965F-D7065FAC16D4}" type="presParOf" srcId="{B74FA83D-C901-479A-95DC-AF2E2BFDD0FC}" destId="{E3D25ECA-9CBE-4BAF-889B-0C66B6937588}" srcOrd="2" destOrd="0" presId="urn:microsoft.com/office/officeart/2005/8/layout/orgChart1"/>
    <dgm:cxn modelId="{A184FFB2-5FE0-4576-B6C3-D1331C021C35}" type="presParOf" srcId="{BC36D272-E7D1-4406-A239-8900CD8A0E7F}" destId="{8EDBD931-C838-4C4F-837C-FC775BC29559}" srcOrd="2" destOrd="0" presId="urn:microsoft.com/office/officeart/2005/8/layout/orgChart1"/>
    <dgm:cxn modelId="{455A63DC-A25D-4ADC-9FA2-D519F78414EF}" type="presParOf" srcId="{BC36D272-E7D1-4406-A239-8900CD8A0E7F}" destId="{042AE046-77B5-4E65-9A74-2D808472C545}" srcOrd="3" destOrd="0" presId="urn:microsoft.com/office/officeart/2005/8/layout/orgChart1"/>
    <dgm:cxn modelId="{9E0E4D5E-7C19-4E15-871C-A822497A1F03}" type="presParOf" srcId="{042AE046-77B5-4E65-9A74-2D808472C545}" destId="{3FC9A3C1-DB4F-4B27-91FA-9B7E2B250EE8}" srcOrd="0" destOrd="0" presId="urn:microsoft.com/office/officeart/2005/8/layout/orgChart1"/>
    <dgm:cxn modelId="{537F1B6D-4CA8-4EA6-9E85-1D8529A67170}" type="presParOf" srcId="{3FC9A3C1-DB4F-4B27-91FA-9B7E2B250EE8}" destId="{AD23775E-417A-4A1E-8BE6-35FA9CB1B8C4}" srcOrd="0" destOrd="0" presId="urn:microsoft.com/office/officeart/2005/8/layout/orgChart1"/>
    <dgm:cxn modelId="{885C8244-543A-49BE-8325-E3C65DB49680}" type="presParOf" srcId="{3FC9A3C1-DB4F-4B27-91FA-9B7E2B250EE8}" destId="{4179AA1A-5ECF-45BB-BA39-DC375E003B51}" srcOrd="1" destOrd="0" presId="urn:microsoft.com/office/officeart/2005/8/layout/orgChart1"/>
    <dgm:cxn modelId="{DFF70276-08AA-41DC-9C91-4A4D450D0CAC}" type="presParOf" srcId="{042AE046-77B5-4E65-9A74-2D808472C545}" destId="{C851DE83-64D2-4CA0-AD0C-7421046F7904}" srcOrd="1" destOrd="0" presId="urn:microsoft.com/office/officeart/2005/8/layout/orgChart1"/>
    <dgm:cxn modelId="{4BBC3812-6146-41CB-8491-6041588B5DE0}" type="presParOf" srcId="{042AE046-77B5-4E65-9A74-2D808472C545}" destId="{3B09DB6A-314B-45FF-89D6-E3E78E2DEE43}" srcOrd="2" destOrd="0" presId="urn:microsoft.com/office/officeart/2005/8/layout/orgChart1"/>
    <dgm:cxn modelId="{5DBF2095-3035-4704-87BA-CBFBC179289B}" type="presParOf" srcId="{BC36D272-E7D1-4406-A239-8900CD8A0E7F}" destId="{80B70F00-F727-47C1-BE6D-A17E8284E460}" srcOrd="4" destOrd="0" presId="urn:microsoft.com/office/officeart/2005/8/layout/orgChart1"/>
    <dgm:cxn modelId="{AF60925B-293D-4DB1-BC79-13C0905006AA}" type="presParOf" srcId="{BC36D272-E7D1-4406-A239-8900CD8A0E7F}" destId="{1A9BD3C4-96D6-42B5-9ABB-556B20315D09}" srcOrd="5" destOrd="0" presId="urn:microsoft.com/office/officeart/2005/8/layout/orgChart1"/>
    <dgm:cxn modelId="{DFFD2494-3623-4102-8316-A761AC5118EB}" type="presParOf" srcId="{1A9BD3C4-96D6-42B5-9ABB-556B20315D09}" destId="{E01D82DC-6ADE-46C4-AC9B-17562D1EA2DE}" srcOrd="0" destOrd="0" presId="urn:microsoft.com/office/officeart/2005/8/layout/orgChart1"/>
    <dgm:cxn modelId="{442B391B-27DF-4170-B127-0736032F9538}" type="presParOf" srcId="{E01D82DC-6ADE-46C4-AC9B-17562D1EA2DE}" destId="{BE4CB7FD-3571-4D32-8A7E-8F7E473CD1C5}" srcOrd="0" destOrd="0" presId="urn:microsoft.com/office/officeart/2005/8/layout/orgChart1"/>
    <dgm:cxn modelId="{188A3608-9525-45E0-B626-D3E77E9D6A2A}" type="presParOf" srcId="{E01D82DC-6ADE-46C4-AC9B-17562D1EA2DE}" destId="{6609C321-165B-4BB0-BA56-6D672FFDC49A}" srcOrd="1" destOrd="0" presId="urn:microsoft.com/office/officeart/2005/8/layout/orgChart1"/>
    <dgm:cxn modelId="{2528FAC2-7EDB-4F47-96ED-859CDC9EFAE2}" type="presParOf" srcId="{1A9BD3C4-96D6-42B5-9ABB-556B20315D09}" destId="{CC60F5AB-EA46-4139-ABEF-610DA5434535}" srcOrd="1" destOrd="0" presId="urn:microsoft.com/office/officeart/2005/8/layout/orgChart1"/>
    <dgm:cxn modelId="{33C3E520-4137-45A9-9D24-3A0C58206C45}" type="presParOf" srcId="{1A9BD3C4-96D6-42B5-9ABB-556B20315D09}" destId="{7396B693-0D2E-4906-9679-2D28937451B6}" srcOrd="2"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3D9F90D7-8FE7-47FF-A523-CACF5775D593}" type="presParOf" srcId="{5292E5D5-37CE-42C2-A2E1-235BD9D8C4D0}" destId="{8E360BCA-1D98-4E6E-BC7A-4103232C7D6A}" srcOrd="0" destOrd="0" presId="urn:microsoft.com/office/officeart/2005/8/layout/orgChart1"/>
    <dgm:cxn modelId="{A700FC92-D2AD-406F-B6B1-6FCDA0BD456C}" type="presParOf" srcId="{5292E5D5-37CE-42C2-A2E1-235BD9D8C4D0}" destId="{8EEB5E04-79AD-40A3-9EDF-C141394CB929}" srcOrd="1" destOrd="0" presId="urn:microsoft.com/office/officeart/2005/8/layout/orgChart1"/>
    <dgm:cxn modelId="{7768A0F2-32CB-44B1-84CA-A8CF490BA305}" type="presParOf" srcId="{8EEB5E04-79AD-40A3-9EDF-C141394CB929}" destId="{AF48107F-D2B6-4300-9356-2593827C663C}" srcOrd="0" destOrd="0" presId="urn:microsoft.com/office/officeart/2005/8/layout/orgChart1"/>
    <dgm:cxn modelId="{E0159BE7-E4D5-4F1C-866F-8B170CFE86EE}" type="presParOf" srcId="{AF48107F-D2B6-4300-9356-2593827C663C}" destId="{79F1B5BB-10F1-4266-B9D5-BDD016F1E382}" srcOrd="0" destOrd="0" presId="urn:microsoft.com/office/officeart/2005/8/layout/orgChart1"/>
    <dgm:cxn modelId="{78F35F84-CE1D-42C6-A740-481860A89909}" type="presParOf" srcId="{AF48107F-D2B6-4300-9356-2593827C663C}" destId="{78C2EB9A-BBDA-4284-8FB1-E3FD886726FF}" srcOrd="1" destOrd="0" presId="urn:microsoft.com/office/officeart/2005/8/layout/orgChart1"/>
    <dgm:cxn modelId="{B03B1224-536B-4980-92A7-B5530E09A2F7}" type="presParOf" srcId="{8EEB5E04-79AD-40A3-9EDF-C141394CB929}" destId="{3E58FF12-0611-4127-BA41-0B275B5BAFB5}" srcOrd="1" destOrd="0" presId="urn:microsoft.com/office/officeart/2005/8/layout/orgChart1"/>
    <dgm:cxn modelId="{765FE22A-057E-4AA0-9939-F01CD89747D6}" type="presParOf" srcId="{8EEB5E04-79AD-40A3-9EDF-C141394CB929}" destId="{A63A3F65-FD89-45A2-9DFA-E1A34232F7F3}" srcOrd="2" destOrd="0" presId="urn:microsoft.com/office/officeart/2005/8/layout/orgChart1"/>
    <dgm:cxn modelId="{F8D44686-45B1-4451-8688-7019EDDB44D2}" type="presParOf" srcId="{5292E5D5-37CE-42C2-A2E1-235BD9D8C4D0}" destId="{75C473D6-43FE-4DD3-BDA1-B972CE431F29}" srcOrd="2" destOrd="0" presId="urn:microsoft.com/office/officeart/2005/8/layout/orgChart1"/>
    <dgm:cxn modelId="{DA140976-4C39-43FF-9514-29C5AC903EF1}" type="presParOf" srcId="{5292E5D5-37CE-42C2-A2E1-235BD9D8C4D0}" destId="{304D1455-352B-4359-B45D-5ED58E7D1184}" srcOrd="3" destOrd="0" presId="urn:microsoft.com/office/officeart/2005/8/layout/orgChart1"/>
    <dgm:cxn modelId="{37277D7E-0191-4B90-9CF1-D69262EBC5D1}" type="presParOf" srcId="{304D1455-352B-4359-B45D-5ED58E7D1184}" destId="{06D9F426-8AFC-41FB-8AC7-94BDDDDCEE0A}" srcOrd="0" destOrd="0" presId="urn:microsoft.com/office/officeart/2005/8/layout/orgChart1"/>
    <dgm:cxn modelId="{B1D306FE-8EB3-4DA6-9F9C-8E921BCE66EB}" type="presParOf" srcId="{06D9F426-8AFC-41FB-8AC7-94BDDDDCEE0A}" destId="{04ACDCF2-3D7D-4B62-8000-8240BCD1C1F6}" srcOrd="0" destOrd="0" presId="urn:microsoft.com/office/officeart/2005/8/layout/orgChart1"/>
    <dgm:cxn modelId="{E9A6F8D1-3014-42EE-925A-37475DFD1DB2}" type="presParOf" srcId="{06D9F426-8AFC-41FB-8AC7-94BDDDDCEE0A}" destId="{7B19EC50-1102-4AE3-854A-121B114B15A9}" srcOrd="1" destOrd="0" presId="urn:microsoft.com/office/officeart/2005/8/layout/orgChart1"/>
    <dgm:cxn modelId="{785EBF3B-CA97-464F-A2E8-82402739318C}" type="presParOf" srcId="{304D1455-352B-4359-B45D-5ED58E7D1184}" destId="{35AC08C5-6860-4007-8FE0-617DF55A9C39}" srcOrd="1" destOrd="0" presId="urn:microsoft.com/office/officeart/2005/8/layout/orgChart1"/>
    <dgm:cxn modelId="{4801F1BA-0CC6-4EDC-9BA1-17A0E74C8F78}" type="presParOf" srcId="{304D1455-352B-4359-B45D-5ED58E7D1184}" destId="{B8AF237E-FB3F-4D36-97B8-A1A92831603C}" srcOrd="2" destOrd="0" presId="urn:microsoft.com/office/officeart/2005/8/layout/orgChart1"/>
    <dgm:cxn modelId="{BD37B038-2063-41DD-A409-702ED24DA424}" type="presParOf" srcId="{5292E5D5-37CE-42C2-A2E1-235BD9D8C4D0}" destId="{43E11D98-1FC1-44FD-8B81-9C94E03929F0}" srcOrd="4" destOrd="0" presId="urn:microsoft.com/office/officeart/2005/8/layout/orgChart1"/>
    <dgm:cxn modelId="{D035D5DC-4879-4B39-9E96-0ECDE9722232}" type="presParOf" srcId="{5292E5D5-37CE-42C2-A2E1-235BD9D8C4D0}" destId="{1A9B44AB-AEB3-4FE6-BAC0-0D242167B2E4}" srcOrd="5" destOrd="0" presId="urn:microsoft.com/office/officeart/2005/8/layout/orgChart1"/>
    <dgm:cxn modelId="{01CA6C7F-264D-4DAB-B23A-73B056F71B29}" type="presParOf" srcId="{1A9B44AB-AEB3-4FE6-BAC0-0D242167B2E4}" destId="{2954AB85-F665-4B23-AC2F-7DF7AF3D5F8A}" srcOrd="0" destOrd="0" presId="urn:microsoft.com/office/officeart/2005/8/layout/orgChart1"/>
    <dgm:cxn modelId="{70B2EB50-CAB9-43F1-9A29-5C3B41FD6F57}" type="presParOf" srcId="{2954AB85-F665-4B23-AC2F-7DF7AF3D5F8A}" destId="{3D41411A-FC3A-43D7-B30F-1D4B31517845}" srcOrd="0" destOrd="0" presId="urn:microsoft.com/office/officeart/2005/8/layout/orgChart1"/>
    <dgm:cxn modelId="{1C8A1D12-A825-4964-ACB4-33464848C6BA}" type="presParOf" srcId="{2954AB85-F665-4B23-AC2F-7DF7AF3D5F8A}" destId="{3488C8D1-D603-4D67-B62A-0287476D9E02}" srcOrd="1" destOrd="0" presId="urn:microsoft.com/office/officeart/2005/8/layout/orgChart1"/>
    <dgm:cxn modelId="{A688C63B-E1EA-4F8D-98FD-4726E5B1DA77}" type="presParOf" srcId="{1A9B44AB-AEB3-4FE6-BAC0-0D242167B2E4}" destId="{CB024445-5B12-47FC-96FB-20C5E3C27820}" srcOrd="1" destOrd="0" presId="urn:microsoft.com/office/officeart/2005/8/layout/orgChart1"/>
    <dgm:cxn modelId="{2A81E683-2D17-48D3-9F2C-5825E88BD03C}" type="presParOf" srcId="{1A9B44AB-AEB3-4FE6-BAC0-0D242167B2E4}" destId="{F47528D2-5150-487F-BECF-7B41ADCD85FE}" srcOrd="2"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524FC0CD-4800-4030-A710-157EDC933892}">
      <dgm:prSet phldrT="[Text]"/>
      <dgm:spPr/>
      <dgm:t>
        <a:bodyPr/>
        <a:lstStyle/>
        <a:p>
          <a:r>
            <a:rPr lang="en-US" dirty="0"/>
            <a:t>Ann</a:t>
          </a:r>
        </a:p>
      </dgm:t>
    </dgm:pt>
    <dgm:pt modelId="{3D3E3CFF-5C3F-4C7F-B1EB-71E7722F8CA3}" type="parTrans" cxnId="{16FFC0FB-9F9A-425E-BEEE-67C66F698AEC}">
      <dgm:prSet/>
      <dgm:spPr/>
      <dgm:t>
        <a:bodyPr/>
        <a:lstStyle/>
        <a:p>
          <a:endParaRPr lang="en-US"/>
        </a:p>
      </dgm:t>
    </dgm:pt>
    <dgm:pt modelId="{A78737B5-C10C-452C-BD4B-3714FB353C70}" type="sibTrans" cxnId="{16FFC0FB-9F9A-425E-BEEE-67C66F698AEC}">
      <dgm:prSet/>
      <dgm:spPr/>
      <dgm:t>
        <a:bodyPr/>
        <a:lstStyle/>
        <a:p>
          <a:endParaRPr lang="en-US"/>
        </a:p>
      </dgm:t>
    </dgm:pt>
    <dgm:pt modelId="{5C0C5AA0-01D5-4747-95BA-930B60B1BCF9}">
      <dgm:prSet phldrT="[Text]"/>
      <dgm:spPr/>
      <dgm:t>
        <a:bodyPr/>
        <a:lstStyle/>
        <a:p>
          <a:r>
            <a:rPr lang="en-US" dirty="0"/>
            <a:t>Discuss</a:t>
          </a:r>
        </a:p>
      </dgm:t>
    </dgm:pt>
    <dgm:pt modelId="{BE87BEE0-1152-4409-B71B-E4E37635E322}" type="parTrans" cxnId="{A240F3D0-B9EA-45E3-84A3-FFD1C31DE10D}">
      <dgm:prSet/>
      <dgm:spPr/>
      <dgm:t>
        <a:bodyPr/>
        <a:lstStyle/>
        <a:p>
          <a:endParaRPr lang="en-US"/>
        </a:p>
      </dgm:t>
    </dgm:pt>
    <dgm:pt modelId="{0442AF2B-4650-41F8-A442-E2D08BA4F09F}" type="sibTrans" cxnId="{A240F3D0-B9EA-45E3-84A3-FFD1C31DE10D}">
      <dgm:prSet/>
      <dgm:spPr/>
      <dgm:t>
        <a:bodyPr/>
        <a:lstStyle/>
        <a:p>
          <a:endParaRPr lang="en-US"/>
        </a:p>
      </dgm:t>
    </dgm:pt>
    <dgm:pt modelId="{473CEDE1-2EA2-4615-B919-7512581426D2}">
      <dgm:prSet phldrT="[Text]"/>
      <dgm:spPr/>
      <dgm:t>
        <a:bodyPr/>
        <a:lstStyle/>
        <a:p>
          <a:r>
            <a:rPr lang="en-US" dirty="0" err="1"/>
            <a:t>Ask_Answer</a:t>
          </a:r>
          <a:endParaRPr lang="en-US" dirty="0"/>
        </a:p>
      </dgm:t>
    </dgm:pt>
    <dgm:pt modelId="{06ADBC5A-DB0F-42DD-B7A9-1D2CF4F09376}" type="parTrans" cxnId="{6410B4D0-6D00-426E-BE2D-87D7BF1799CC}">
      <dgm:prSet/>
      <dgm:spPr/>
      <dgm:t>
        <a:bodyPr/>
        <a:lstStyle/>
        <a:p>
          <a:endParaRPr lang="en-US"/>
        </a:p>
      </dgm:t>
    </dgm:pt>
    <dgm:pt modelId="{C4BB389E-6F41-40F0-87C3-D3319B3822A2}" type="sibTrans" cxnId="{6410B4D0-6D00-426E-BE2D-87D7BF1799CC}">
      <dgm:prSet/>
      <dgm:spPr/>
      <dgm:t>
        <a:bodyPr/>
        <a:lstStyle/>
        <a:p>
          <a:endParaRPr lang="en-US"/>
        </a:p>
      </dgm:t>
    </dgm:pt>
    <dgm:pt modelId="{3E7907E7-F869-4FE3-8ECB-0BB1E6C7FE5B}">
      <dgm:prSet phldrT="[Text]"/>
      <dgm:spPr/>
      <dgm:t>
        <a:bodyPr/>
        <a:lstStyle/>
        <a:p>
          <a:r>
            <a:rPr lang="en-US"/>
            <a:t>Ann</a:t>
          </a:r>
          <a:endParaRPr lang="en-US" dirty="0"/>
        </a:p>
      </dgm:t>
    </dgm:pt>
    <dgm:pt modelId="{8C14D6B0-83B3-4B3A-B1F1-FB6DFCBB39B6}" type="parTrans" cxnId="{23C686DE-8131-4BF8-B5D6-34808CA31D42}">
      <dgm:prSet/>
      <dgm:spPr/>
      <dgm:t>
        <a:bodyPr/>
        <a:lstStyle/>
        <a:p>
          <a:endParaRPr lang="en-US"/>
        </a:p>
      </dgm:t>
    </dgm:pt>
    <dgm:pt modelId="{36118646-4399-42DC-9E09-C62B0D7B76C2}" type="sibTrans" cxnId="{23C686DE-8131-4BF8-B5D6-34808CA31D42}">
      <dgm:prSet/>
      <dgm:spPr/>
      <dgm:t>
        <a:bodyPr/>
        <a:lstStyle/>
        <a:p>
          <a:endParaRPr lang="en-US"/>
        </a:p>
      </dgm:t>
    </dgm:pt>
    <dgm:pt modelId="{435B4BFB-12F4-419A-A961-921B4450E665}">
      <dgm:prSet phldrT="[Text]"/>
      <dgm:spPr/>
      <dgm:t>
        <a:bodyPr/>
        <a:lstStyle/>
        <a:p>
          <a:r>
            <a:rPr lang="en-US" dirty="0"/>
            <a:t>Discuss</a:t>
          </a:r>
        </a:p>
      </dgm:t>
    </dgm:pt>
    <dgm:pt modelId="{B2656908-891C-4A32-8CDE-35348359E9CC}" type="parTrans" cxnId="{3027B7EE-346F-432E-9044-E082B14EB1CE}">
      <dgm:prSet/>
      <dgm:spPr/>
      <dgm:t>
        <a:bodyPr/>
        <a:lstStyle/>
        <a:p>
          <a:endParaRPr lang="en-US"/>
        </a:p>
      </dgm:t>
    </dgm:pt>
    <dgm:pt modelId="{D9D65AC3-9F1B-40D9-A82B-6F06837164D7}" type="sibTrans" cxnId="{3027B7EE-346F-432E-9044-E082B14EB1CE}">
      <dgm:prSet/>
      <dgm:spPr/>
      <dgm:t>
        <a:bodyPr/>
        <a:lstStyle/>
        <a:p>
          <a:endParaRPr lang="en-US"/>
        </a:p>
      </dgm:t>
    </dgm:pt>
    <dgm:pt modelId="{8BBA333B-B41E-4E2F-B010-D3C44C36638A}">
      <dgm:prSet phldrT="[Text]"/>
      <dgm:spPr/>
      <dgm:t>
        <a:bodyPr/>
        <a:lstStyle/>
        <a:p>
          <a:r>
            <a:rPr lang="en-US" dirty="0" err="1"/>
            <a:t>Ask_Answer</a:t>
          </a:r>
          <a:endParaRPr lang="en-US" dirty="0"/>
        </a:p>
      </dgm:t>
    </dgm:pt>
    <dgm:pt modelId="{CA047094-04CD-49FC-BA19-0C898128CA2A}" type="parTrans" cxnId="{C65A20F3-EB4C-44D4-B10C-2288DEB09789}">
      <dgm:prSet/>
      <dgm:spPr/>
      <dgm:t>
        <a:bodyPr/>
        <a:lstStyle/>
        <a:p>
          <a:endParaRPr lang="en-US"/>
        </a:p>
      </dgm:t>
    </dgm:pt>
    <dgm:pt modelId="{E5FC7009-49DA-4049-B5BE-66235E4C0128}" type="sibTrans" cxnId="{C65A20F3-EB4C-44D4-B10C-2288DEB09789}">
      <dgm:prSet/>
      <dgm:spPr/>
      <dgm:t>
        <a:bodyPr/>
        <a:lstStyle/>
        <a:p>
          <a:endParaRPr lang="en-US"/>
        </a:p>
      </dgm:t>
    </dgm:pt>
    <dgm:pt modelId="{1DBB1310-8850-4D37-AF1F-EC5D6A39362A}">
      <dgm:prSet phldrT="[Text]"/>
      <dgm:spPr/>
      <dgm:t>
        <a:bodyPr/>
        <a:lstStyle/>
        <a:p>
          <a:r>
            <a:rPr lang="en-US"/>
            <a:t>Ann</a:t>
          </a:r>
          <a:endParaRPr lang="en-US" dirty="0"/>
        </a:p>
      </dgm:t>
    </dgm:pt>
    <dgm:pt modelId="{CA04A7F6-3236-454D-A81B-30893FA76CA2}" type="parTrans" cxnId="{7A2693A1-BD2E-4E2B-847E-D977D17208F1}">
      <dgm:prSet/>
      <dgm:spPr/>
      <dgm:t>
        <a:bodyPr/>
        <a:lstStyle/>
        <a:p>
          <a:endParaRPr lang="en-US"/>
        </a:p>
      </dgm:t>
    </dgm:pt>
    <dgm:pt modelId="{8B236CD7-5EDF-4994-AB7F-BD7BEAA6277F}" type="sibTrans" cxnId="{7A2693A1-BD2E-4E2B-847E-D977D17208F1}">
      <dgm:prSet/>
      <dgm:spPr/>
      <dgm:t>
        <a:bodyPr/>
        <a:lstStyle/>
        <a:p>
          <a:endParaRPr lang="en-US"/>
        </a:p>
      </dgm:t>
    </dgm:pt>
    <dgm:pt modelId="{8346EAF9-0DDB-42FF-9618-596C3DE33D90}">
      <dgm:prSet phldrT="[Text]"/>
      <dgm:spPr/>
      <dgm:t>
        <a:bodyPr/>
        <a:lstStyle/>
        <a:p>
          <a:r>
            <a:rPr lang="en-US" dirty="0"/>
            <a:t>Discuss</a:t>
          </a:r>
        </a:p>
      </dgm:t>
    </dgm:pt>
    <dgm:pt modelId="{D0770051-B26D-4A63-AFDE-686B1386C0C7}" type="parTrans" cxnId="{04268995-4046-4FED-97DD-D9589294D28A}">
      <dgm:prSet/>
      <dgm:spPr/>
      <dgm:t>
        <a:bodyPr/>
        <a:lstStyle/>
        <a:p>
          <a:endParaRPr lang="en-US"/>
        </a:p>
      </dgm:t>
    </dgm:pt>
    <dgm:pt modelId="{2576C4BE-071F-4959-9AB4-20E2DABA7F9E}" type="sibTrans" cxnId="{04268995-4046-4FED-97DD-D9589294D28A}">
      <dgm:prSet/>
      <dgm:spPr/>
      <dgm:t>
        <a:bodyPr/>
        <a:lstStyle/>
        <a:p>
          <a:endParaRPr lang="en-US"/>
        </a:p>
      </dgm:t>
    </dgm:pt>
    <dgm:pt modelId="{5536082A-0272-42B4-815F-F27D2DE15E08}">
      <dgm:prSet phldrT="[Text]"/>
      <dgm:spPr/>
      <dgm:t>
        <a:bodyPr/>
        <a:lstStyle/>
        <a:p>
          <a:r>
            <a:rPr lang="en-US" dirty="0" err="1"/>
            <a:t>Ask_Answer</a:t>
          </a:r>
          <a:endParaRPr lang="en-US" dirty="0"/>
        </a:p>
      </dgm:t>
    </dgm:pt>
    <dgm:pt modelId="{E6A8FA3C-2105-4584-8DCB-AD7890251D15}" type="parTrans" cxnId="{1F47ADF4-C2F0-4D59-B5E6-B1CC36D44F79}">
      <dgm:prSet/>
      <dgm:spPr/>
      <dgm:t>
        <a:bodyPr/>
        <a:lstStyle/>
        <a:p>
          <a:endParaRPr lang="en-US"/>
        </a:p>
      </dgm:t>
    </dgm:pt>
    <dgm:pt modelId="{9D67E18C-499C-42C7-9730-9BF97AC1E116}" type="sibTrans" cxnId="{1F47ADF4-C2F0-4D59-B5E6-B1CC36D44F79}">
      <dgm:prSet/>
      <dgm:spPr/>
      <dgm:t>
        <a:bodyPr/>
        <a:lstStyle/>
        <a:p>
          <a:endParaRPr lang="en-US"/>
        </a:p>
      </dgm:t>
    </dgm:pt>
    <dgm:pt modelId="{56D6ED1D-5906-499D-8FDD-24B01C449C84}">
      <dgm:prSet phldrT="[Text]"/>
      <dgm:spPr/>
      <dgm:t>
        <a:bodyPr/>
        <a:lstStyle/>
        <a:p>
          <a:r>
            <a:rPr lang="en-US"/>
            <a:t>Ann</a:t>
          </a:r>
          <a:endParaRPr lang="en-US" dirty="0"/>
        </a:p>
      </dgm:t>
    </dgm:pt>
    <dgm:pt modelId="{E20DD735-288D-477D-9323-B63D69665F3A}" type="parTrans" cxnId="{B5FE1DCA-DBBC-4197-AFCC-5DDB749D2EAE}">
      <dgm:prSet/>
      <dgm:spPr/>
      <dgm:t>
        <a:bodyPr/>
        <a:lstStyle/>
        <a:p>
          <a:endParaRPr lang="en-US"/>
        </a:p>
      </dgm:t>
    </dgm:pt>
    <dgm:pt modelId="{F25FB1EC-76BD-4353-B9F2-3D77B1731F2D}" type="sibTrans" cxnId="{B5FE1DCA-DBBC-4197-AFCC-5DDB749D2EAE}">
      <dgm:prSet/>
      <dgm:spPr/>
      <dgm:t>
        <a:bodyPr/>
        <a:lstStyle/>
        <a:p>
          <a:endParaRPr lang="en-US"/>
        </a:p>
      </dgm:t>
    </dgm:pt>
    <dgm:pt modelId="{E74758F6-3C71-4B4D-8E50-9A1FD0979DC6}">
      <dgm:prSet phldrT="[Text]"/>
      <dgm:spPr/>
      <dgm:t>
        <a:bodyPr/>
        <a:lstStyle/>
        <a:p>
          <a:r>
            <a:rPr lang="en-US" dirty="0"/>
            <a:t>Discuss</a:t>
          </a:r>
        </a:p>
      </dgm:t>
    </dgm:pt>
    <dgm:pt modelId="{86F36AC5-1BEC-41E0-9A0D-B11987DF0387}" type="parTrans" cxnId="{A6FB8312-1957-4B6A-903F-1959F51E0585}">
      <dgm:prSet/>
      <dgm:spPr/>
      <dgm:t>
        <a:bodyPr/>
        <a:lstStyle/>
        <a:p>
          <a:endParaRPr lang="en-US"/>
        </a:p>
      </dgm:t>
    </dgm:pt>
    <dgm:pt modelId="{028829DE-78EB-4738-B9A8-9EC11341105E}" type="sibTrans" cxnId="{A6FB8312-1957-4B6A-903F-1959F51E0585}">
      <dgm:prSet/>
      <dgm:spPr/>
      <dgm:t>
        <a:bodyPr/>
        <a:lstStyle/>
        <a:p>
          <a:endParaRPr lang="en-US"/>
        </a:p>
      </dgm:t>
    </dgm:pt>
    <dgm:pt modelId="{E587DB81-2B61-46C2-A75E-7E995F7D8DF3}">
      <dgm:prSet phldrT="[Text]"/>
      <dgm:spPr/>
      <dgm:t>
        <a:bodyPr/>
        <a:lstStyle/>
        <a:p>
          <a:r>
            <a:rPr lang="en-US" dirty="0" err="1"/>
            <a:t>Ask_Answer</a:t>
          </a:r>
          <a:endParaRPr lang="en-US" dirty="0"/>
        </a:p>
      </dgm:t>
    </dgm:pt>
    <dgm:pt modelId="{4CC39067-2BE0-4A6E-905C-B4EF89DEC026}" type="parTrans" cxnId="{BE247DA4-2851-43CA-B45D-BF46FBA48A5E}">
      <dgm:prSet/>
      <dgm:spPr/>
      <dgm:t>
        <a:bodyPr/>
        <a:lstStyle/>
        <a:p>
          <a:endParaRPr lang="en-US"/>
        </a:p>
      </dgm:t>
    </dgm:pt>
    <dgm:pt modelId="{6D1D76E7-A028-429B-B7E5-85F83778D534}" type="sibTrans" cxnId="{BE247DA4-2851-43CA-B45D-BF46FBA48A5E}">
      <dgm:prSet/>
      <dgm:spPr/>
      <dgm:t>
        <a:bodyPr/>
        <a:lstStyle/>
        <a:p>
          <a:endParaRPr lang="en-US"/>
        </a:p>
      </dgm:t>
    </dgm:pt>
    <dgm:pt modelId="{F8D92132-9269-4303-A148-BEA473CEB394}">
      <dgm:prSet phldrT="[Text]"/>
      <dgm:spPr/>
      <dgm:t>
        <a:bodyPr/>
        <a:lstStyle/>
        <a:p>
          <a:r>
            <a:rPr lang="en-US"/>
            <a:t>Ann</a:t>
          </a:r>
          <a:endParaRPr lang="en-US" dirty="0"/>
        </a:p>
      </dgm:t>
    </dgm:pt>
    <dgm:pt modelId="{7EA3ABF1-F6F6-44C3-BD45-9905CBACC338}" type="parTrans" cxnId="{DC2CD927-0A91-44BC-AE77-D0473018D884}">
      <dgm:prSet/>
      <dgm:spPr/>
      <dgm:t>
        <a:bodyPr/>
        <a:lstStyle/>
        <a:p>
          <a:endParaRPr lang="en-US"/>
        </a:p>
      </dgm:t>
    </dgm:pt>
    <dgm:pt modelId="{887156E5-84EF-4A5A-93BF-D34EFC1D4EF1}" type="sibTrans" cxnId="{DC2CD927-0A91-44BC-AE77-D0473018D884}">
      <dgm:prSet/>
      <dgm:spPr/>
      <dgm:t>
        <a:bodyPr/>
        <a:lstStyle/>
        <a:p>
          <a:endParaRPr lang="en-US"/>
        </a:p>
      </dgm:t>
    </dgm:pt>
    <dgm:pt modelId="{F4C5AB85-2ADC-4B0C-895F-585BE99F6924}">
      <dgm:prSet phldrT="[Text]"/>
      <dgm:spPr/>
      <dgm:t>
        <a:bodyPr/>
        <a:lstStyle/>
        <a:p>
          <a:r>
            <a:rPr lang="en-US" dirty="0"/>
            <a:t>Discuss</a:t>
          </a:r>
        </a:p>
      </dgm:t>
    </dgm:pt>
    <dgm:pt modelId="{207C773F-2BBA-4884-9F11-DE068E8635C0}" type="parTrans" cxnId="{44ABA52B-1617-474C-B2CA-6DCFD1E5A6BA}">
      <dgm:prSet/>
      <dgm:spPr/>
      <dgm:t>
        <a:bodyPr/>
        <a:lstStyle/>
        <a:p>
          <a:endParaRPr lang="en-US"/>
        </a:p>
      </dgm:t>
    </dgm:pt>
    <dgm:pt modelId="{37D59828-54EC-4CF5-9364-E7D43C61DB10}" type="sibTrans" cxnId="{44ABA52B-1617-474C-B2CA-6DCFD1E5A6BA}">
      <dgm:prSet/>
      <dgm:spPr/>
      <dgm:t>
        <a:bodyPr/>
        <a:lstStyle/>
        <a:p>
          <a:endParaRPr lang="en-US"/>
        </a:p>
      </dgm:t>
    </dgm:pt>
    <dgm:pt modelId="{BE30A07C-A6AB-4CC9-8963-C70B7CDDEF2A}">
      <dgm:prSet phldrT="[Text]"/>
      <dgm:spPr/>
      <dgm:t>
        <a:bodyPr/>
        <a:lstStyle/>
        <a:p>
          <a:r>
            <a:rPr lang="en-US" dirty="0" err="1"/>
            <a:t>Ask_Answer</a:t>
          </a:r>
          <a:endParaRPr lang="en-US" dirty="0"/>
        </a:p>
      </dgm:t>
    </dgm:pt>
    <dgm:pt modelId="{35B0006E-F720-4B15-A97E-63B6CE159CA9}" type="parTrans" cxnId="{CE6CFF5F-BA6B-41F1-8E59-D62886C4FFC3}">
      <dgm:prSet/>
      <dgm:spPr/>
      <dgm:t>
        <a:bodyPr/>
        <a:lstStyle/>
        <a:p>
          <a:endParaRPr lang="en-US"/>
        </a:p>
      </dgm:t>
    </dgm:pt>
    <dgm:pt modelId="{77D75865-D94F-4270-9AEB-7E6EEBE96567}" type="sibTrans" cxnId="{CE6CFF5F-BA6B-41F1-8E59-D62886C4FFC3}">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5BB462B4-AAA8-4F72-94E6-300931B2B7E3}" type="pres">
      <dgm:prSet presAssocID="{3D3E3CFF-5C3F-4C7F-B1EB-71E7722F8CA3}" presName="Name37" presStyleLbl="parChTrans1D3" presStyleIdx="0" presStyleCnt="15"/>
      <dgm:spPr/>
    </dgm:pt>
    <dgm:pt modelId="{1CB9EDB0-0E8F-48FD-B101-5EFA5320BA31}" type="pres">
      <dgm:prSet presAssocID="{524FC0CD-4800-4030-A710-157EDC933892}" presName="hierRoot2" presStyleCnt="0">
        <dgm:presLayoutVars>
          <dgm:hierBranch val="init"/>
        </dgm:presLayoutVars>
      </dgm:prSet>
      <dgm:spPr/>
    </dgm:pt>
    <dgm:pt modelId="{39220C2F-0AD1-4869-A1E6-C7157A8DAC3C}" type="pres">
      <dgm:prSet presAssocID="{524FC0CD-4800-4030-A710-157EDC933892}" presName="rootComposite" presStyleCnt="0"/>
      <dgm:spPr/>
    </dgm:pt>
    <dgm:pt modelId="{087AAC3C-9BE7-4913-A1AB-E6D325FDBA89}" type="pres">
      <dgm:prSet presAssocID="{524FC0CD-4800-4030-A710-157EDC933892}" presName="rootText" presStyleLbl="node3" presStyleIdx="0" presStyleCnt="15">
        <dgm:presLayoutVars>
          <dgm:chPref val="3"/>
        </dgm:presLayoutVars>
      </dgm:prSet>
      <dgm:spPr/>
    </dgm:pt>
    <dgm:pt modelId="{BC402798-E63F-4B8F-BE27-78E17D0316AE}" type="pres">
      <dgm:prSet presAssocID="{524FC0CD-4800-4030-A710-157EDC933892}" presName="rootConnector" presStyleLbl="node3" presStyleIdx="0" presStyleCnt="15"/>
      <dgm:spPr/>
    </dgm:pt>
    <dgm:pt modelId="{2D362F95-F72F-4D9E-8941-D316FDBCC491}" type="pres">
      <dgm:prSet presAssocID="{524FC0CD-4800-4030-A710-157EDC933892}" presName="hierChild4" presStyleCnt="0"/>
      <dgm:spPr/>
    </dgm:pt>
    <dgm:pt modelId="{58D29723-FDCE-4259-B787-5632BD02CD30}" type="pres">
      <dgm:prSet presAssocID="{524FC0CD-4800-4030-A710-157EDC933892}" presName="hierChild5" presStyleCnt="0"/>
      <dgm:spPr/>
    </dgm:pt>
    <dgm:pt modelId="{802F7F35-63BC-455B-87DB-F661DC8A390B}" type="pres">
      <dgm:prSet presAssocID="{BE87BEE0-1152-4409-B71B-E4E37635E322}" presName="Name37" presStyleLbl="parChTrans1D3" presStyleIdx="1" presStyleCnt="15"/>
      <dgm:spPr/>
    </dgm:pt>
    <dgm:pt modelId="{FB868AA5-D591-4780-BA2C-E1F66B729C22}" type="pres">
      <dgm:prSet presAssocID="{5C0C5AA0-01D5-4747-95BA-930B60B1BCF9}" presName="hierRoot2" presStyleCnt="0">
        <dgm:presLayoutVars>
          <dgm:hierBranch val="init"/>
        </dgm:presLayoutVars>
      </dgm:prSet>
      <dgm:spPr/>
    </dgm:pt>
    <dgm:pt modelId="{1582436D-BF65-487E-877C-39AD885F6DD3}" type="pres">
      <dgm:prSet presAssocID="{5C0C5AA0-01D5-4747-95BA-930B60B1BCF9}" presName="rootComposite" presStyleCnt="0"/>
      <dgm:spPr/>
    </dgm:pt>
    <dgm:pt modelId="{EC7EE9A1-6929-4E32-9456-3139F72B22D8}" type="pres">
      <dgm:prSet presAssocID="{5C0C5AA0-01D5-4747-95BA-930B60B1BCF9}" presName="rootText" presStyleLbl="node3" presStyleIdx="1" presStyleCnt="15">
        <dgm:presLayoutVars>
          <dgm:chPref val="3"/>
        </dgm:presLayoutVars>
      </dgm:prSet>
      <dgm:spPr/>
    </dgm:pt>
    <dgm:pt modelId="{16C5A9D5-2BC6-4430-91F1-E490B2D62E5F}" type="pres">
      <dgm:prSet presAssocID="{5C0C5AA0-01D5-4747-95BA-930B60B1BCF9}" presName="rootConnector" presStyleLbl="node3" presStyleIdx="1" presStyleCnt="15"/>
      <dgm:spPr/>
    </dgm:pt>
    <dgm:pt modelId="{E0A9E707-4D32-4ECD-87AF-6B8F24675D36}" type="pres">
      <dgm:prSet presAssocID="{5C0C5AA0-01D5-4747-95BA-930B60B1BCF9}" presName="hierChild4" presStyleCnt="0"/>
      <dgm:spPr/>
    </dgm:pt>
    <dgm:pt modelId="{75E5B019-C003-468F-8732-A3C627BC06A8}" type="pres">
      <dgm:prSet presAssocID="{5C0C5AA0-01D5-4747-95BA-930B60B1BCF9}" presName="hierChild5" presStyleCnt="0"/>
      <dgm:spPr/>
    </dgm:pt>
    <dgm:pt modelId="{C2D0CB4A-A328-4BB3-BAAC-09685C89D8B9}" type="pres">
      <dgm:prSet presAssocID="{06ADBC5A-DB0F-42DD-B7A9-1D2CF4F09376}" presName="Name37" presStyleLbl="parChTrans1D3" presStyleIdx="2" presStyleCnt="15"/>
      <dgm:spPr/>
    </dgm:pt>
    <dgm:pt modelId="{2ADBC920-70C0-4F73-B614-DB50F3FFEF56}" type="pres">
      <dgm:prSet presAssocID="{473CEDE1-2EA2-4615-B919-7512581426D2}" presName="hierRoot2" presStyleCnt="0">
        <dgm:presLayoutVars>
          <dgm:hierBranch val="init"/>
        </dgm:presLayoutVars>
      </dgm:prSet>
      <dgm:spPr/>
    </dgm:pt>
    <dgm:pt modelId="{0AF31379-45D2-47E2-AA3D-48484692E1CD}" type="pres">
      <dgm:prSet presAssocID="{473CEDE1-2EA2-4615-B919-7512581426D2}" presName="rootComposite" presStyleCnt="0"/>
      <dgm:spPr/>
    </dgm:pt>
    <dgm:pt modelId="{AE1F550C-0024-4537-A1A6-B684C0F12B9A}" type="pres">
      <dgm:prSet presAssocID="{473CEDE1-2EA2-4615-B919-7512581426D2}" presName="rootText" presStyleLbl="node3" presStyleIdx="2" presStyleCnt="15">
        <dgm:presLayoutVars>
          <dgm:chPref val="3"/>
        </dgm:presLayoutVars>
      </dgm:prSet>
      <dgm:spPr/>
    </dgm:pt>
    <dgm:pt modelId="{DBACFF4A-AE7E-47BF-AB53-612EA54E0EB5}" type="pres">
      <dgm:prSet presAssocID="{473CEDE1-2EA2-4615-B919-7512581426D2}" presName="rootConnector" presStyleLbl="node3" presStyleIdx="2" presStyleCnt="15"/>
      <dgm:spPr/>
    </dgm:pt>
    <dgm:pt modelId="{3F35F166-F89F-42F0-9EF6-0964F1FF0F94}" type="pres">
      <dgm:prSet presAssocID="{473CEDE1-2EA2-4615-B919-7512581426D2}" presName="hierChild4" presStyleCnt="0"/>
      <dgm:spPr/>
    </dgm:pt>
    <dgm:pt modelId="{6188501E-29FE-4124-9216-7888982C0C5E}" type="pres">
      <dgm:prSet presAssocID="{473CEDE1-2EA2-4615-B919-7512581426D2}" presName="hierChild5"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7EAF5B55-CDFA-480A-9948-5C40B55A909A}" type="pres">
      <dgm:prSet presAssocID="{8C14D6B0-83B3-4B3A-B1F1-FB6DFCBB39B6}" presName="Name37" presStyleLbl="parChTrans1D3" presStyleIdx="3" presStyleCnt="15"/>
      <dgm:spPr/>
    </dgm:pt>
    <dgm:pt modelId="{88351BAC-F79C-4D04-B6DD-112BFF317FCA}" type="pres">
      <dgm:prSet presAssocID="{3E7907E7-F869-4FE3-8ECB-0BB1E6C7FE5B}" presName="hierRoot2" presStyleCnt="0">
        <dgm:presLayoutVars>
          <dgm:hierBranch val="init"/>
        </dgm:presLayoutVars>
      </dgm:prSet>
      <dgm:spPr/>
    </dgm:pt>
    <dgm:pt modelId="{8F3290C9-0F6C-440E-AB5A-17416C3C64C2}" type="pres">
      <dgm:prSet presAssocID="{3E7907E7-F869-4FE3-8ECB-0BB1E6C7FE5B}" presName="rootComposite" presStyleCnt="0"/>
      <dgm:spPr/>
    </dgm:pt>
    <dgm:pt modelId="{343CC444-D116-46C4-B8EA-FE4439371DA0}" type="pres">
      <dgm:prSet presAssocID="{3E7907E7-F869-4FE3-8ECB-0BB1E6C7FE5B}" presName="rootText" presStyleLbl="node3" presStyleIdx="3" presStyleCnt="15">
        <dgm:presLayoutVars>
          <dgm:chPref val="3"/>
        </dgm:presLayoutVars>
      </dgm:prSet>
      <dgm:spPr/>
    </dgm:pt>
    <dgm:pt modelId="{73D64C15-5F70-4F04-A9F9-E785794DBFF2}" type="pres">
      <dgm:prSet presAssocID="{3E7907E7-F869-4FE3-8ECB-0BB1E6C7FE5B}" presName="rootConnector" presStyleLbl="node3" presStyleIdx="3" presStyleCnt="15"/>
      <dgm:spPr/>
    </dgm:pt>
    <dgm:pt modelId="{5D734D3E-788D-4A84-A1A3-BAD656F68C51}" type="pres">
      <dgm:prSet presAssocID="{3E7907E7-F869-4FE3-8ECB-0BB1E6C7FE5B}" presName="hierChild4" presStyleCnt="0"/>
      <dgm:spPr/>
    </dgm:pt>
    <dgm:pt modelId="{DE78C115-EFEA-414D-87DA-C10D4D69B829}" type="pres">
      <dgm:prSet presAssocID="{3E7907E7-F869-4FE3-8ECB-0BB1E6C7FE5B}" presName="hierChild5" presStyleCnt="0"/>
      <dgm:spPr/>
    </dgm:pt>
    <dgm:pt modelId="{7F9B6407-339B-4B3F-AAFC-618CBC709BDF}" type="pres">
      <dgm:prSet presAssocID="{B2656908-891C-4A32-8CDE-35348359E9CC}" presName="Name37" presStyleLbl="parChTrans1D3" presStyleIdx="4" presStyleCnt="15"/>
      <dgm:spPr/>
    </dgm:pt>
    <dgm:pt modelId="{97BEEAB9-ABEF-431F-9B0C-1694A31475C4}" type="pres">
      <dgm:prSet presAssocID="{435B4BFB-12F4-419A-A961-921B4450E665}" presName="hierRoot2" presStyleCnt="0">
        <dgm:presLayoutVars>
          <dgm:hierBranch val="init"/>
        </dgm:presLayoutVars>
      </dgm:prSet>
      <dgm:spPr/>
    </dgm:pt>
    <dgm:pt modelId="{77D56B7D-9D4C-4A12-91E4-E8CBF92CD3A4}" type="pres">
      <dgm:prSet presAssocID="{435B4BFB-12F4-419A-A961-921B4450E665}" presName="rootComposite" presStyleCnt="0"/>
      <dgm:spPr/>
    </dgm:pt>
    <dgm:pt modelId="{2FBFE0D4-7ED1-4DDE-9F41-72FCFD4BF38D}" type="pres">
      <dgm:prSet presAssocID="{435B4BFB-12F4-419A-A961-921B4450E665}" presName="rootText" presStyleLbl="node3" presStyleIdx="4" presStyleCnt="15">
        <dgm:presLayoutVars>
          <dgm:chPref val="3"/>
        </dgm:presLayoutVars>
      </dgm:prSet>
      <dgm:spPr/>
    </dgm:pt>
    <dgm:pt modelId="{F6F0D882-4ECC-4B60-A616-44F577A14735}" type="pres">
      <dgm:prSet presAssocID="{435B4BFB-12F4-419A-A961-921B4450E665}" presName="rootConnector" presStyleLbl="node3" presStyleIdx="4" presStyleCnt="15"/>
      <dgm:spPr/>
    </dgm:pt>
    <dgm:pt modelId="{009BF410-3BD8-4E85-AC6C-E06734A2D830}" type="pres">
      <dgm:prSet presAssocID="{435B4BFB-12F4-419A-A961-921B4450E665}" presName="hierChild4" presStyleCnt="0"/>
      <dgm:spPr/>
    </dgm:pt>
    <dgm:pt modelId="{03D1E77A-9141-4E5B-BEDD-2E297CF46AF2}" type="pres">
      <dgm:prSet presAssocID="{435B4BFB-12F4-419A-A961-921B4450E665}" presName="hierChild5" presStyleCnt="0"/>
      <dgm:spPr/>
    </dgm:pt>
    <dgm:pt modelId="{5E9A450C-64AC-4BB6-B5F7-02F3178467D9}" type="pres">
      <dgm:prSet presAssocID="{CA047094-04CD-49FC-BA19-0C898128CA2A}" presName="Name37" presStyleLbl="parChTrans1D3" presStyleIdx="5" presStyleCnt="15"/>
      <dgm:spPr/>
    </dgm:pt>
    <dgm:pt modelId="{44D8D7CF-B672-4138-87C9-21D482113162}" type="pres">
      <dgm:prSet presAssocID="{8BBA333B-B41E-4E2F-B010-D3C44C36638A}" presName="hierRoot2" presStyleCnt="0">
        <dgm:presLayoutVars>
          <dgm:hierBranch val="init"/>
        </dgm:presLayoutVars>
      </dgm:prSet>
      <dgm:spPr/>
    </dgm:pt>
    <dgm:pt modelId="{D81DC201-1E55-4319-A18A-F0C0F243125A}" type="pres">
      <dgm:prSet presAssocID="{8BBA333B-B41E-4E2F-B010-D3C44C36638A}" presName="rootComposite" presStyleCnt="0"/>
      <dgm:spPr/>
    </dgm:pt>
    <dgm:pt modelId="{B9DCE9A1-2926-4B69-8DC9-86DBE1EDCB65}" type="pres">
      <dgm:prSet presAssocID="{8BBA333B-B41E-4E2F-B010-D3C44C36638A}" presName="rootText" presStyleLbl="node3" presStyleIdx="5" presStyleCnt="15">
        <dgm:presLayoutVars>
          <dgm:chPref val="3"/>
        </dgm:presLayoutVars>
      </dgm:prSet>
      <dgm:spPr/>
    </dgm:pt>
    <dgm:pt modelId="{F077F22D-E9ED-4B85-B319-30DA07C8ED29}" type="pres">
      <dgm:prSet presAssocID="{8BBA333B-B41E-4E2F-B010-D3C44C36638A}" presName="rootConnector" presStyleLbl="node3" presStyleIdx="5" presStyleCnt="15"/>
      <dgm:spPr/>
    </dgm:pt>
    <dgm:pt modelId="{F4104892-F18B-4708-B848-3034952A9AF3}" type="pres">
      <dgm:prSet presAssocID="{8BBA333B-B41E-4E2F-B010-D3C44C36638A}" presName="hierChild4" presStyleCnt="0"/>
      <dgm:spPr/>
    </dgm:pt>
    <dgm:pt modelId="{E44E9AED-1C74-4540-9EAB-97F3601244D4}" type="pres">
      <dgm:prSet presAssocID="{8BBA333B-B41E-4E2F-B010-D3C44C36638A}" presName="hierChild5"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1E69623-75CA-4F59-A49D-7461CA508810}" type="pres">
      <dgm:prSet presAssocID="{CA04A7F6-3236-454D-A81B-30893FA76CA2}" presName="Name37" presStyleLbl="parChTrans1D3" presStyleIdx="6" presStyleCnt="15"/>
      <dgm:spPr/>
    </dgm:pt>
    <dgm:pt modelId="{DDF920F9-3359-4224-AC96-887ECC4CFD96}" type="pres">
      <dgm:prSet presAssocID="{1DBB1310-8850-4D37-AF1F-EC5D6A39362A}" presName="hierRoot2" presStyleCnt="0">
        <dgm:presLayoutVars>
          <dgm:hierBranch val="init"/>
        </dgm:presLayoutVars>
      </dgm:prSet>
      <dgm:spPr/>
    </dgm:pt>
    <dgm:pt modelId="{8238FB75-B727-429A-B475-CC04D9414AAD}" type="pres">
      <dgm:prSet presAssocID="{1DBB1310-8850-4D37-AF1F-EC5D6A39362A}" presName="rootComposite" presStyleCnt="0"/>
      <dgm:spPr/>
    </dgm:pt>
    <dgm:pt modelId="{4A4D1F07-B11D-4AF1-955C-69626CCABF84}" type="pres">
      <dgm:prSet presAssocID="{1DBB1310-8850-4D37-AF1F-EC5D6A39362A}" presName="rootText" presStyleLbl="node3" presStyleIdx="6" presStyleCnt="15">
        <dgm:presLayoutVars>
          <dgm:chPref val="3"/>
        </dgm:presLayoutVars>
      </dgm:prSet>
      <dgm:spPr/>
    </dgm:pt>
    <dgm:pt modelId="{BEA8F9E3-C58B-4CE9-90F1-D5919F947DAF}" type="pres">
      <dgm:prSet presAssocID="{1DBB1310-8850-4D37-AF1F-EC5D6A39362A}" presName="rootConnector" presStyleLbl="node3" presStyleIdx="6" presStyleCnt="15"/>
      <dgm:spPr/>
    </dgm:pt>
    <dgm:pt modelId="{F6573295-6E7B-4223-80F7-9669F32A6942}" type="pres">
      <dgm:prSet presAssocID="{1DBB1310-8850-4D37-AF1F-EC5D6A39362A}" presName="hierChild4" presStyleCnt="0"/>
      <dgm:spPr/>
    </dgm:pt>
    <dgm:pt modelId="{46B2055A-29C0-443E-B251-D9F25D3EBF78}" type="pres">
      <dgm:prSet presAssocID="{1DBB1310-8850-4D37-AF1F-EC5D6A39362A}" presName="hierChild5" presStyleCnt="0"/>
      <dgm:spPr/>
    </dgm:pt>
    <dgm:pt modelId="{6D454E4E-8BBE-4579-8153-C59DF863A352}" type="pres">
      <dgm:prSet presAssocID="{D0770051-B26D-4A63-AFDE-686B1386C0C7}" presName="Name37" presStyleLbl="parChTrans1D3" presStyleIdx="7" presStyleCnt="15"/>
      <dgm:spPr/>
    </dgm:pt>
    <dgm:pt modelId="{FD011919-EA49-426E-9E69-C565903EDB00}" type="pres">
      <dgm:prSet presAssocID="{8346EAF9-0DDB-42FF-9618-596C3DE33D90}" presName="hierRoot2" presStyleCnt="0">
        <dgm:presLayoutVars>
          <dgm:hierBranch val="init"/>
        </dgm:presLayoutVars>
      </dgm:prSet>
      <dgm:spPr/>
    </dgm:pt>
    <dgm:pt modelId="{E0DDF11E-0B9E-4914-B332-FA2B6ACEEB08}" type="pres">
      <dgm:prSet presAssocID="{8346EAF9-0DDB-42FF-9618-596C3DE33D90}" presName="rootComposite" presStyleCnt="0"/>
      <dgm:spPr/>
    </dgm:pt>
    <dgm:pt modelId="{D071CA0C-4B35-4935-A962-F299B0115673}" type="pres">
      <dgm:prSet presAssocID="{8346EAF9-0DDB-42FF-9618-596C3DE33D90}" presName="rootText" presStyleLbl="node3" presStyleIdx="7" presStyleCnt="15">
        <dgm:presLayoutVars>
          <dgm:chPref val="3"/>
        </dgm:presLayoutVars>
      </dgm:prSet>
      <dgm:spPr/>
    </dgm:pt>
    <dgm:pt modelId="{32DAFC06-42B5-4762-AC2A-AF1DF417FACD}" type="pres">
      <dgm:prSet presAssocID="{8346EAF9-0DDB-42FF-9618-596C3DE33D90}" presName="rootConnector" presStyleLbl="node3" presStyleIdx="7" presStyleCnt="15"/>
      <dgm:spPr/>
    </dgm:pt>
    <dgm:pt modelId="{FA7B4015-0506-4321-9F6F-1D89FD60EA9A}" type="pres">
      <dgm:prSet presAssocID="{8346EAF9-0DDB-42FF-9618-596C3DE33D90}" presName="hierChild4" presStyleCnt="0"/>
      <dgm:spPr/>
    </dgm:pt>
    <dgm:pt modelId="{2D567A66-F42A-43B7-AB89-436603369F8F}" type="pres">
      <dgm:prSet presAssocID="{8346EAF9-0DDB-42FF-9618-596C3DE33D90}" presName="hierChild5" presStyleCnt="0"/>
      <dgm:spPr/>
    </dgm:pt>
    <dgm:pt modelId="{DED36C5F-85F2-45C6-A8D0-458CAA28F8F5}" type="pres">
      <dgm:prSet presAssocID="{E6A8FA3C-2105-4584-8DCB-AD7890251D15}" presName="Name37" presStyleLbl="parChTrans1D3" presStyleIdx="8" presStyleCnt="15"/>
      <dgm:spPr/>
    </dgm:pt>
    <dgm:pt modelId="{88FC5ABE-EA4A-4173-9334-188269354D66}" type="pres">
      <dgm:prSet presAssocID="{5536082A-0272-42B4-815F-F27D2DE15E08}" presName="hierRoot2" presStyleCnt="0">
        <dgm:presLayoutVars>
          <dgm:hierBranch val="init"/>
        </dgm:presLayoutVars>
      </dgm:prSet>
      <dgm:spPr/>
    </dgm:pt>
    <dgm:pt modelId="{26DDA4A4-085D-4AA7-9A9E-9A828D0AAC11}" type="pres">
      <dgm:prSet presAssocID="{5536082A-0272-42B4-815F-F27D2DE15E08}" presName="rootComposite" presStyleCnt="0"/>
      <dgm:spPr/>
    </dgm:pt>
    <dgm:pt modelId="{EAE96AA5-8D88-484B-A6F5-0474AD7303F7}" type="pres">
      <dgm:prSet presAssocID="{5536082A-0272-42B4-815F-F27D2DE15E08}" presName="rootText" presStyleLbl="node3" presStyleIdx="8" presStyleCnt="15">
        <dgm:presLayoutVars>
          <dgm:chPref val="3"/>
        </dgm:presLayoutVars>
      </dgm:prSet>
      <dgm:spPr/>
    </dgm:pt>
    <dgm:pt modelId="{D322E5F5-DFA7-4A21-84F9-EBD6C6795306}" type="pres">
      <dgm:prSet presAssocID="{5536082A-0272-42B4-815F-F27D2DE15E08}" presName="rootConnector" presStyleLbl="node3" presStyleIdx="8" presStyleCnt="15"/>
      <dgm:spPr/>
    </dgm:pt>
    <dgm:pt modelId="{F2FC48B2-3FC9-4B73-B0A9-01CCADC0C760}" type="pres">
      <dgm:prSet presAssocID="{5536082A-0272-42B4-815F-F27D2DE15E08}" presName="hierChild4" presStyleCnt="0"/>
      <dgm:spPr/>
    </dgm:pt>
    <dgm:pt modelId="{5B0B0D6E-7505-46AE-8C05-78A6DAC8F255}" type="pres">
      <dgm:prSet presAssocID="{5536082A-0272-42B4-815F-F27D2DE15E08}" presName="hierChild5"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7D411F3-E646-40B9-BC42-1F07764F2031}" type="pres">
      <dgm:prSet presAssocID="{E20DD735-288D-477D-9323-B63D69665F3A}" presName="Name37" presStyleLbl="parChTrans1D3" presStyleIdx="9" presStyleCnt="15"/>
      <dgm:spPr/>
    </dgm:pt>
    <dgm:pt modelId="{B74FA83D-C901-479A-95DC-AF2E2BFDD0FC}" type="pres">
      <dgm:prSet presAssocID="{56D6ED1D-5906-499D-8FDD-24B01C449C84}" presName="hierRoot2" presStyleCnt="0">
        <dgm:presLayoutVars>
          <dgm:hierBranch val="init"/>
        </dgm:presLayoutVars>
      </dgm:prSet>
      <dgm:spPr/>
    </dgm:pt>
    <dgm:pt modelId="{1E06B3C2-017F-4504-947E-12FA1D93EC5D}" type="pres">
      <dgm:prSet presAssocID="{56D6ED1D-5906-499D-8FDD-24B01C449C84}" presName="rootComposite" presStyleCnt="0"/>
      <dgm:spPr/>
    </dgm:pt>
    <dgm:pt modelId="{6D0E3DC4-25DD-4771-8806-D068B2456EAF}" type="pres">
      <dgm:prSet presAssocID="{56D6ED1D-5906-499D-8FDD-24B01C449C84}" presName="rootText" presStyleLbl="node3" presStyleIdx="9" presStyleCnt="15">
        <dgm:presLayoutVars>
          <dgm:chPref val="3"/>
        </dgm:presLayoutVars>
      </dgm:prSet>
      <dgm:spPr/>
    </dgm:pt>
    <dgm:pt modelId="{96D13661-365F-45B3-94BA-430AA7205075}" type="pres">
      <dgm:prSet presAssocID="{56D6ED1D-5906-499D-8FDD-24B01C449C84}" presName="rootConnector" presStyleLbl="node3" presStyleIdx="9" presStyleCnt="15"/>
      <dgm:spPr/>
    </dgm:pt>
    <dgm:pt modelId="{9947728B-E4D6-430B-B30A-0942D62BA641}" type="pres">
      <dgm:prSet presAssocID="{56D6ED1D-5906-499D-8FDD-24B01C449C84}" presName="hierChild4" presStyleCnt="0"/>
      <dgm:spPr/>
    </dgm:pt>
    <dgm:pt modelId="{E3D25ECA-9CBE-4BAF-889B-0C66B6937588}" type="pres">
      <dgm:prSet presAssocID="{56D6ED1D-5906-499D-8FDD-24B01C449C84}" presName="hierChild5" presStyleCnt="0"/>
      <dgm:spPr/>
    </dgm:pt>
    <dgm:pt modelId="{8EDBD931-C838-4C4F-837C-FC775BC29559}" type="pres">
      <dgm:prSet presAssocID="{86F36AC5-1BEC-41E0-9A0D-B11987DF0387}" presName="Name37" presStyleLbl="parChTrans1D3" presStyleIdx="10" presStyleCnt="15"/>
      <dgm:spPr/>
    </dgm:pt>
    <dgm:pt modelId="{042AE046-77B5-4E65-9A74-2D808472C545}" type="pres">
      <dgm:prSet presAssocID="{E74758F6-3C71-4B4D-8E50-9A1FD0979DC6}" presName="hierRoot2" presStyleCnt="0">
        <dgm:presLayoutVars>
          <dgm:hierBranch val="init"/>
        </dgm:presLayoutVars>
      </dgm:prSet>
      <dgm:spPr/>
    </dgm:pt>
    <dgm:pt modelId="{3FC9A3C1-DB4F-4B27-91FA-9B7E2B250EE8}" type="pres">
      <dgm:prSet presAssocID="{E74758F6-3C71-4B4D-8E50-9A1FD0979DC6}" presName="rootComposite" presStyleCnt="0"/>
      <dgm:spPr/>
    </dgm:pt>
    <dgm:pt modelId="{AD23775E-417A-4A1E-8BE6-35FA9CB1B8C4}" type="pres">
      <dgm:prSet presAssocID="{E74758F6-3C71-4B4D-8E50-9A1FD0979DC6}" presName="rootText" presStyleLbl="node3" presStyleIdx="10" presStyleCnt="15">
        <dgm:presLayoutVars>
          <dgm:chPref val="3"/>
        </dgm:presLayoutVars>
      </dgm:prSet>
      <dgm:spPr/>
    </dgm:pt>
    <dgm:pt modelId="{4179AA1A-5ECF-45BB-BA39-DC375E003B51}" type="pres">
      <dgm:prSet presAssocID="{E74758F6-3C71-4B4D-8E50-9A1FD0979DC6}" presName="rootConnector" presStyleLbl="node3" presStyleIdx="10" presStyleCnt="15"/>
      <dgm:spPr/>
    </dgm:pt>
    <dgm:pt modelId="{C851DE83-64D2-4CA0-AD0C-7421046F7904}" type="pres">
      <dgm:prSet presAssocID="{E74758F6-3C71-4B4D-8E50-9A1FD0979DC6}" presName="hierChild4" presStyleCnt="0"/>
      <dgm:spPr/>
    </dgm:pt>
    <dgm:pt modelId="{3B09DB6A-314B-45FF-89D6-E3E78E2DEE43}" type="pres">
      <dgm:prSet presAssocID="{E74758F6-3C71-4B4D-8E50-9A1FD0979DC6}" presName="hierChild5" presStyleCnt="0"/>
      <dgm:spPr/>
    </dgm:pt>
    <dgm:pt modelId="{80B70F00-F727-47C1-BE6D-A17E8284E460}" type="pres">
      <dgm:prSet presAssocID="{4CC39067-2BE0-4A6E-905C-B4EF89DEC026}" presName="Name37" presStyleLbl="parChTrans1D3" presStyleIdx="11" presStyleCnt="15"/>
      <dgm:spPr/>
    </dgm:pt>
    <dgm:pt modelId="{1A9BD3C4-96D6-42B5-9ABB-556B20315D09}" type="pres">
      <dgm:prSet presAssocID="{E587DB81-2B61-46C2-A75E-7E995F7D8DF3}" presName="hierRoot2" presStyleCnt="0">
        <dgm:presLayoutVars>
          <dgm:hierBranch val="init"/>
        </dgm:presLayoutVars>
      </dgm:prSet>
      <dgm:spPr/>
    </dgm:pt>
    <dgm:pt modelId="{E01D82DC-6ADE-46C4-AC9B-17562D1EA2DE}" type="pres">
      <dgm:prSet presAssocID="{E587DB81-2B61-46C2-A75E-7E995F7D8DF3}" presName="rootComposite" presStyleCnt="0"/>
      <dgm:spPr/>
    </dgm:pt>
    <dgm:pt modelId="{BE4CB7FD-3571-4D32-8A7E-8F7E473CD1C5}" type="pres">
      <dgm:prSet presAssocID="{E587DB81-2B61-46C2-A75E-7E995F7D8DF3}" presName="rootText" presStyleLbl="node3" presStyleIdx="11" presStyleCnt="15">
        <dgm:presLayoutVars>
          <dgm:chPref val="3"/>
        </dgm:presLayoutVars>
      </dgm:prSet>
      <dgm:spPr/>
    </dgm:pt>
    <dgm:pt modelId="{6609C321-165B-4BB0-BA56-6D672FFDC49A}" type="pres">
      <dgm:prSet presAssocID="{E587DB81-2B61-46C2-A75E-7E995F7D8DF3}" presName="rootConnector" presStyleLbl="node3" presStyleIdx="11" presStyleCnt="15"/>
      <dgm:spPr/>
    </dgm:pt>
    <dgm:pt modelId="{CC60F5AB-EA46-4139-ABEF-610DA5434535}" type="pres">
      <dgm:prSet presAssocID="{E587DB81-2B61-46C2-A75E-7E995F7D8DF3}" presName="hierChild4" presStyleCnt="0"/>
      <dgm:spPr/>
    </dgm:pt>
    <dgm:pt modelId="{7396B693-0D2E-4906-9679-2D28937451B6}" type="pres">
      <dgm:prSet presAssocID="{E587DB81-2B61-46C2-A75E-7E995F7D8DF3}" presName="hierChild5"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8E360BCA-1D98-4E6E-BC7A-4103232C7D6A}" type="pres">
      <dgm:prSet presAssocID="{7EA3ABF1-F6F6-44C3-BD45-9905CBACC338}" presName="Name37" presStyleLbl="parChTrans1D3" presStyleIdx="12" presStyleCnt="15"/>
      <dgm:spPr/>
    </dgm:pt>
    <dgm:pt modelId="{8EEB5E04-79AD-40A3-9EDF-C141394CB929}" type="pres">
      <dgm:prSet presAssocID="{F8D92132-9269-4303-A148-BEA473CEB394}" presName="hierRoot2" presStyleCnt="0">
        <dgm:presLayoutVars>
          <dgm:hierBranch val="init"/>
        </dgm:presLayoutVars>
      </dgm:prSet>
      <dgm:spPr/>
    </dgm:pt>
    <dgm:pt modelId="{AF48107F-D2B6-4300-9356-2593827C663C}" type="pres">
      <dgm:prSet presAssocID="{F8D92132-9269-4303-A148-BEA473CEB394}" presName="rootComposite" presStyleCnt="0"/>
      <dgm:spPr/>
    </dgm:pt>
    <dgm:pt modelId="{79F1B5BB-10F1-4266-B9D5-BDD016F1E382}" type="pres">
      <dgm:prSet presAssocID="{F8D92132-9269-4303-A148-BEA473CEB394}" presName="rootText" presStyleLbl="node3" presStyleIdx="12" presStyleCnt="15">
        <dgm:presLayoutVars>
          <dgm:chPref val="3"/>
        </dgm:presLayoutVars>
      </dgm:prSet>
      <dgm:spPr/>
    </dgm:pt>
    <dgm:pt modelId="{78C2EB9A-BBDA-4284-8FB1-E3FD886726FF}" type="pres">
      <dgm:prSet presAssocID="{F8D92132-9269-4303-A148-BEA473CEB394}" presName="rootConnector" presStyleLbl="node3" presStyleIdx="12" presStyleCnt="15"/>
      <dgm:spPr/>
    </dgm:pt>
    <dgm:pt modelId="{3E58FF12-0611-4127-BA41-0B275B5BAFB5}" type="pres">
      <dgm:prSet presAssocID="{F8D92132-9269-4303-A148-BEA473CEB394}" presName="hierChild4" presStyleCnt="0"/>
      <dgm:spPr/>
    </dgm:pt>
    <dgm:pt modelId="{A63A3F65-FD89-45A2-9DFA-E1A34232F7F3}" type="pres">
      <dgm:prSet presAssocID="{F8D92132-9269-4303-A148-BEA473CEB394}" presName="hierChild5" presStyleCnt="0"/>
      <dgm:spPr/>
    </dgm:pt>
    <dgm:pt modelId="{75C473D6-43FE-4DD3-BDA1-B972CE431F29}" type="pres">
      <dgm:prSet presAssocID="{207C773F-2BBA-4884-9F11-DE068E8635C0}" presName="Name37" presStyleLbl="parChTrans1D3" presStyleIdx="13" presStyleCnt="15"/>
      <dgm:spPr/>
    </dgm:pt>
    <dgm:pt modelId="{304D1455-352B-4359-B45D-5ED58E7D1184}" type="pres">
      <dgm:prSet presAssocID="{F4C5AB85-2ADC-4B0C-895F-585BE99F6924}" presName="hierRoot2" presStyleCnt="0">
        <dgm:presLayoutVars>
          <dgm:hierBranch val="init"/>
        </dgm:presLayoutVars>
      </dgm:prSet>
      <dgm:spPr/>
    </dgm:pt>
    <dgm:pt modelId="{06D9F426-8AFC-41FB-8AC7-94BDDDDCEE0A}" type="pres">
      <dgm:prSet presAssocID="{F4C5AB85-2ADC-4B0C-895F-585BE99F6924}" presName="rootComposite" presStyleCnt="0"/>
      <dgm:spPr/>
    </dgm:pt>
    <dgm:pt modelId="{04ACDCF2-3D7D-4B62-8000-8240BCD1C1F6}" type="pres">
      <dgm:prSet presAssocID="{F4C5AB85-2ADC-4B0C-895F-585BE99F6924}" presName="rootText" presStyleLbl="node3" presStyleIdx="13" presStyleCnt="15">
        <dgm:presLayoutVars>
          <dgm:chPref val="3"/>
        </dgm:presLayoutVars>
      </dgm:prSet>
      <dgm:spPr/>
    </dgm:pt>
    <dgm:pt modelId="{7B19EC50-1102-4AE3-854A-121B114B15A9}" type="pres">
      <dgm:prSet presAssocID="{F4C5AB85-2ADC-4B0C-895F-585BE99F6924}" presName="rootConnector" presStyleLbl="node3" presStyleIdx="13" presStyleCnt="15"/>
      <dgm:spPr/>
    </dgm:pt>
    <dgm:pt modelId="{35AC08C5-6860-4007-8FE0-617DF55A9C39}" type="pres">
      <dgm:prSet presAssocID="{F4C5AB85-2ADC-4B0C-895F-585BE99F6924}" presName="hierChild4" presStyleCnt="0"/>
      <dgm:spPr/>
    </dgm:pt>
    <dgm:pt modelId="{B8AF237E-FB3F-4D36-97B8-A1A92831603C}" type="pres">
      <dgm:prSet presAssocID="{F4C5AB85-2ADC-4B0C-895F-585BE99F6924}" presName="hierChild5" presStyleCnt="0"/>
      <dgm:spPr/>
    </dgm:pt>
    <dgm:pt modelId="{43E11D98-1FC1-44FD-8B81-9C94E03929F0}" type="pres">
      <dgm:prSet presAssocID="{35B0006E-F720-4B15-A97E-63B6CE159CA9}" presName="Name37" presStyleLbl="parChTrans1D3" presStyleIdx="14" presStyleCnt="15"/>
      <dgm:spPr/>
    </dgm:pt>
    <dgm:pt modelId="{1A9B44AB-AEB3-4FE6-BAC0-0D242167B2E4}" type="pres">
      <dgm:prSet presAssocID="{BE30A07C-A6AB-4CC9-8963-C70B7CDDEF2A}" presName="hierRoot2" presStyleCnt="0">
        <dgm:presLayoutVars>
          <dgm:hierBranch val="init"/>
        </dgm:presLayoutVars>
      </dgm:prSet>
      <dgm:spPr/>
    </dgm:pt>
    <dgm:pt modelId="{2954AB85-F665-4B23-AC2F-7DF7AF3D5F8A}" type="pres">
      <dgm:prSet presAssocID="{BE30A07C-A6AB-4CC9-8963-C70B7CDDEF2A}" presName="rootComposite" presStyleCnt="0"/>
      <dgm:spPr/>
    </dgm:pt>
    <dgm:pt modelId="{3D41411A-FC3A-43D7-B30F-1D4B31517845}" type="pres">
      <dgm:prSet presAssocID="{BE30A07C-A6AB-4CC9-8963-C70B7CDDEF2A}" presName="rootText" presStyleLbl="node3" presStyleIdx="14" presStyleCnt="15">
        <dgm:presLayoutVars>
          <dgm:chPref val="3"/>
        </dgm:presLayoutVars>
      </dgm:prSet>
      <dgm:spPr/>
    </dgm:pt>
    <dgm:pt modelId="{3488C8D1-D603-4D67-B62A-0287476D9E02}" type="pres">
      <dgm:prSet presAssocID="{BE30A07C-A6AB-4CC9-8963-C70B7CDDEF2A}" presName="rootConnector" presStyleLbl="node3" presStyleIdx="14" presStyleCnt="15"/>
      <dgm:spPr/>
    </dgm:pt>
    <dgm:pt modelId="{CB024445-5B12-47FC-96FB-20C5E3C27820}" type="pres">
      <dgm:prSet presAssocID="{BE30A07C-A6AB-4CC9-8963-C70B7CDDEF2A}" presName="hierChild4" presStyleCnt="0"/>
      <dgm:spPr/>
    </dgm:pt>
    <dgm:pt modelId="{F47528D2-5150-487F-BECF-7B41ADCD85FE}" type="pres">
      <dgm:prSet presAssocID="{BE30A07C-A6AB-4CC9-8963-C70B7CDDEF2A}" presName="hierChild5"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B9356702-889C-48A8-8FE5-7481E76CB166}" type="presOf" srcId="{5C0C5AA0-01D5-4747-95BA-930B60B1BCF9}" destId="{EC7EE9A1-6929-4E32-9456-3139F72B22D8}" srcOrd="0" destOrd="0" presId="urn:microsoft.com/office/officeart/2005/8/layout/orgChart1"/>
    <dgm:cxn modelId="{F2A29F04-58B9-4885-871A-FB07B3248780}" srcId="{4720E007-1EB4-4787-8AE2-9FD85BA00215}" destId="{F3901466-EF5C-4A7A-9F85-CAEA4A6B504B}" srcOrd="4" destOrd="0" parTransId="{E095F700-FB7C-424E-93A6-0F15E9AA0833}" sibTransId="{A86F67C0-2CE7-4FBD-A708-6499C9678F5A}"/>
    <dgm:cxn modelId="{2DD7180C-1561-427A-873F-B7D095E2615F}" type="presOf" srcId="{E20DD735-288D-477D-9323-B63D69665F3A}" destId="{27D411F3-E646-40B9-BC42-1F07764F2031}" srcOrd="0" destOrd="0" presId="urn:microsoft.com/office/officeart/2005/8/layout/orgChart1"/>
    <dgm:cxn modelId="{B828DB0C-C391-4CBA-A264-B31F0F7291BF}" type="presOf" srcId="{BE87BEE0-1152-4409-B71B-E4E37635E322}" destId="{802F7F35-63BC-455B-87DB-F661DC8A390B}" srcOrd="0" destOrd="0" presId="urn:microsoft.com/office/officeart/2005/8/layout/orgChart1"/>
    <dgm:cxn modelId="{A6FB8312-1957-4B6A-903F-1959F51E0585}" srcId="{AA38F308-F310-4E19-8763-0A2BB3611DFC}" destId="{E74758F6-3C71-4B4D-8E50-9A1FD0979DC6}" srcOrd="1" destOrd="0" parTransId="{86F36AC5-1BEC-41E0-9A0D-B11987DF0387}" sibTransId="{028829DE-78EB-4738-B9A8-9EC11341105E}"/>
    <dgm:cxn modelId="{BBFFE012-83A2-4DA9-BDB2-29A69C371BB4}" type="presOf" srcId="{CA047094-04CD-49FC-BA19-0C898128CA2A}" destId="{5E9A450C-64AC-4BB6-B5F7-02F3178467D9}" srcOrd="0" destOrd="0" presId="urn:microsoft.com/office/officeart/2005/8/layout/orgChart1"/>
    <dgm:cxn modelId="{11D40D14-7B25-4959-ACC0-11DAECC98216}" type="presOf" srcId="{56D6ED1D-5906-499D-8FDD-24B01C449C84}" destId="{96D13661-365F-45B3-94BA-430AA7205075}" srcOrd="1" destOrd="0" presId="urn:microsoft.com/office/officeart/2005/8/layout/orgChart1"/>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063A4621-C905-4054-8482-C26022DD5F9B}" type="presOf" srcId="{435B4BFB-12F4-419A-A961-921B4450E665}" destId="{2FBFE0D4-7ED1-4DDE-9F41-72FCFD4BF38D}" srcOrd="0" destOrd="0" presId="urn:microsoft.com/office/officeart/2005/8/layout/orgChart1"/>
    <dgm:cxn modelId="{0DEEAE21-5B0C-4664-B247-957E14970BDE}" type="presOf" srcId="{86F36AC5-1BEC-41E0-9A0D-B11987DF0387}" destId="{8EDBD931-C838-4C4F-837C-FC775BC29559}" srcOrd="0" destOrd="0" presId="urn:microsoft.com/office/officeart/2005/8/layout/orgChart1"/>
    <dgm:cxn modelId="{9F270922-985B-4587-BF80-70D465BA4007}" type="presOf" srcId="{3D3E3CFF-5C3F-4C7F-B1EB-71E7722F8CA3}" destId="{5BB462B4-AAA8-4F72-94E6-300931B2B7E3}"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DC2CD927-0A91-44BC-AE77-D0473018D884}" srcId="{F3901466-EF5C-4A7A-9F85-CAEA4A6B504B}" destId="{F8D92132-9269-4303-A148-BEA473CEB394}" srcOrd="0" destOrd="0" parTransId="{7EA3ABF1-F6F6-44C3-BD45-9905CBACC338}" sibTransId="{887156E5-84EF-4A5A-93BF-D34EFC1D4EF1}"/>
    <dgm:cxn modelId="{EE8C0229-2675-48E4-ABB6-9519FC08B498}" type="presOf" srcId="{5C0C5AA0-01D5-4747-95BA-930B60B1BCF9}" destId="{16C5A9D5-2BC6-4430-91F1-E490B2D62E5F}" srcOrd="1" destOrd="0" presId="urn:microsoft.com/office/officeart/2005/8/layout/orgChart1"/>
    <dgm:cxn modelId="{F4B0AF29-55A0-4E3C-ADEA-DE14F6432940}" type="presOf" srcId="{E587DB81-2B61-46C2-A75E-7E995F7D8DF3}" destId="{BE4CB7FD-3571-4D32-8A7E-8F7E473CD1C5}" srcOrd="0" destOrd="0" presId="urn:microsoft.com/office/officeart/2005/8/layout/orgChart1"/>
    <dgm:cxn modelId="{44ABA52B-1617-474C-B2CA-6DCFD1E5A6BA}" srcId="{F3901466-EF5C-4A7A-9F85-CAEA4A6B504B}" destId="{F4C5AB85-2ADC-4B0C-895F-585BE99F6924}" srcOrd="1" destOrd="0" parTransId="{207C773F-2BBA-4884-9F11-DE068E8635C0}" sibTransId="{37D59828-54EC-4CF5-9364-E7D43C61DB10}"/>
    <dgm:cxn modelId="{1DF61035-5AA5-4774-A86F-77363ADCDB3F}" type="presOf" srcId="{8BBA333B-B41E-4E2F-B010-D3C44C36638A}" destId="{F077F22D-E9ED-4B85-B319-30DA07C8ED29}"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BB50BF3A-6002-481D-8F7A-7ABEC9366FF9}" type="presOf" srcId="{1DBB1310-8850-4D37-AF1F-EC5D6A39362A}" destId="{4A4D1F07-B11D-4AF1-955C-69626CCABF84}" srcOrd="0"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2A91363E-F91D-4861-AD97-E16E4DDD08F4}" type="presOf" srcId="{473CEDE1-2EA2-4615-B919-7512581426D2}" destId="{DBACFF4A-AE7E-47BF-AB53-612EA54E0EB5}" srcOrd="1" destOrd="0" presId="urn:microsoft.com/office/officeart/2005/8/layout/orgChart1"/>
    <dgm:cxn modelId="{99D89E40-7E85-4F55-86E0-C56EC79E7B48}" type="presOf" srcId="{4720E007-1EB4-4787-8AE2-9FD85BA00215}" destId="{6BA55D15-BEA5-4A9D-AF7C-162B4F90F5FD}" srcOrd="0" destOrd="0" presId="urn:microsoft.com/office/officeart/2005/8/layout/orgChart1"/>
    <dgm:cxn modelId="{4A232B5C-8A08-4CCC-B229-E10573BCF655}" type="presOf" srcId="{F8D92132-9269-4303-A148-BEA473CEB394}" destId="{79F1B5BB-10F1-4266-B9D5-BDD016F1E382}" srcOrd="0" destOrd="0" presId="urn:microsoft.com/office/officeart/2005/8/layout/orgChart1"/>
    <dgm:cxn modelId="{8FC3105F-5B6A-40C7-9963-16CCADD5CB60}" type="presOf" srcId="{524FC0CD-4800-4030-A710-157EDC933892}" destId="{087AAC3C-9BE7-4913-A1AB-E6D325FDBA89}" srcOrd="0" destOrd="0" presId="urn:microsoft.com/office/officeart/2005/8/layout/orgChart1"/>
    <dgm:cxn modelId="{CE6CFF5F-BA6B-41F1-8E59-D62886C4FFC3}" srcId="{F3901466-EF5C-4A7A-9F85-CAEA4A6B504B}" destId="{BE30A07C-A6AB-4CC9-8963-C70B7CDDEF2A}" srcOrd="2" destOrd="0" parTransId="{35B0006E-F720-4B15-A97E-63B6CE159CA9}" sibTransId="{77D75865-D94F-4270-9AEB-7E6EEBE96567}"/>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8F7F3044-CA08-441F-B19B-ED8772EB9BC1}" type="presOf" srcId="{35B0006E-F720-4B15-A97E-63B6CE159CA9}" destId="{43E11D98-1FC1-44FD-8B81-9C94E03929F0}" srcOrd="0" destOrd="0" presId="urn:microsoft.com/office/officeart/2005/8/layout/orgChart1"/>
    <dgm:cxn modelId="{DAFB3664-9DC7-4387-9651-4E8C941C037F}" type="presOf" srcId="{3E7907E7-F869-4FE3-8ECB-0BB1E6C7FE5B}" destId="{343CC444-D116-46C4-B8EA-FE4439371DA0}" srcOrd="0" destOrd="0" presId="urn:microsoft.com/office/officeart/2005/8/layout/orgChart1"/>
    <dgm:cxn modelId="{90843C65-A8EF-4CAB-8CE4-3E791F74B564}" type="presOf" srcId="{D0770051-B26D-4A63-AFDE-686B1386C0C7}" destId="{6D454E4E-8BBE-4579-8153-C59DF863A352}"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D7941946-2397-4935-A8F5-85F326B285BE}" type="presOf" srcId="{207C773F-2BBA-4884-9F11-DE068E8635C0}" destId="{75C473D6-43FE-4DD3-BDA1-B972CE431F29}" srcOrd="0" destOrd="0" presId="urn:microsoft.com/office/officeart/2005/8/layout/orgChart1"/>
    <dgm:cxn modelId="{64E0446B-1926-464A-AC81-F4FAD25DE93C}" type="presOf" srcId="{E74758F6-3C71-4B4D-8E50-9A1FD0979DC6}" destId="{AD23775E-417A-4A1E-8BE6-35FA9CB1B8C4}" srcOrd="0" destOrd="0" presId="urn:microsoft.com/office/officeart/2005/8/layout/orgChart1"/>
    <dgm:cxn modelId="{6E5C906F-A579-4DE2-901A-6D17703A4737}" type="presOf" srcId="{56D6ED1D-5906-499D-8FDD-24B01C449C84}" destId="{6D0E3DC4-25DD-4771-8806-D068B2456EAF}" srcOrd="0" destOrd="0" presId="urn:microsoft.com/office/officeart/2005/8/layout/orgChart1"/>
    <dgm:cxn modelId="{432B3471-9868-4AA6-AF19-BFF697425A6F}" type="presOf" srcId="{E74758F6-3C71-4B4D-8E50-9A1FD0979DC6}" destId="{4179AA1A-5ECF-45BB-BA39-DC375E003B51}" srcOrd="1" destOrd="0" presId="urn:microsoft.com/office/officeart/2005/8/layout/orgChart1"/>
    <dgm:cxn modelId="{033A9953-976F-4634-914D-D4A8436ADB65}" type="presOf" srcId="{435B4BFB-12F4-419A-A961-921B4450E665}" destId="{F6F0D882-4ECC-4B60-A616-44F577A14735}" srcOrd="1" destOrd="0" presId="urn:microsoft.com/office/officeart/2005/8/layout/orgChart1"/>
    <dgm:cxn modelId="{F9A65677-FE23-4EFE-9AD7-752938B5F4A7}" type="presOf" srcId="{B2656908-891C-4A32-8CDE-35348359E9CC}" destId="{7F9B6407-339B-4B3F-AAFC-618CBC709BDF}" srcOrd="0" destOrd="0" presId="urn:microsoft.com/office/officeart/2005/8/layout/orgChart1"/>
    <dgm:cxn modelId="{A118FF7B-DAC5-497C-95ED-DC547E7D8FCF}" type="presOf" srcId="{1DBB1310-8850-4D37-AF1F-EC5D6A39362A}" destId="{BEA8F9E3-C58B-4CE9-90F1-D5919F947DAF}" srcOrd="1" destOrd="0" presId="urn:microsoft.com/office/officeart/2005/8/layout/orgChart1"/>
    <dgm:cxn modelId="{AD45DE84-F479-4104-A8D4-86E9315F712C}" type="presOf" srcId="{8346EAF9-0DDB-42FF-9618-596C3DE33D90}" destId="{32DAFC06-42B5-4762-AC2A-AF1DF417FACD}" srcOrd="1" destOrd="0" presId="urn:microsoft.com/office/officeart/2005/8/layout/orgChart1"/>
    <dgm:cxn modelId="{594EE886-4656-41C7-984D-0F2FDC7DFE53}" type="presOf" srcId="{E6A8FA3C-2105-4584-8DCB-AD7890251D15}" destId="{DED36C5F-85F2-45C6-A8D0-458CAA28F8F5}"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59C15A94-B1FE-4EFC-8A70-5BA858014DF9}" type="presOf" srcId="{BE30A07C-A6AB-4CC9-8963-C70B7CDDEF2A}" destId="{3D41411A-FC3A-43D7-B30F-1D4B31517845}" srcOrd="0" destOrd="0" presId="urn:microsoft.com/office/officeart/2005/8/layout/orgChart1"/>
    <dgm:cxn modelId="{04268995-4046-4FED-97DD-D9589294D28A}" srcId="{ACC96BEC-5E66-466F-A3C2-52E3226A5410}" destId="{8346EAF9-0DDB-42FF-9618-596C3DE33D90}" srcOrd="1" destOrd="0" parTransId="{D0770051-B26D-4A63-AFDE-686B1386C0C7}" sibTransId="{2576C4BE-071F-4959-9AB4-20E2DABA7F9E}"/>
    <dgm:cxn modelId="{B10D8D9C-E071-4C0E-8179-7BB3DD8432E7}" type="presOf" srcId="{7EA3ABF1-F6F6-44C3-BD45-9905CBACC338}" destId="{8E360BCA-1D98-4E6E-BC7A-4103232C7D6A}" srcOrd="0" destOrd="0" presId="urn:microsoft.com/office/officeart/2005/8/layout/orgChart1"/>
    <dgm:cxn modelId="{7A2693A1-BD2E-4E2B-847E-D977D17208F1}" srcId="{ACC96BEC-5E66-466F-A3C2-52E3226A5410}" destId="{1DBB1310-8850-4D37-AF1F-EC5D6A39362A}" srcOrd="0" destOrd="0" parTransId="{CA04A7F6-3236-454D-A81B-30893FA76CA2}" sibTransId="{8B236CD7-5EDF-4994-AB7F-BD7BEAA6277F}"/>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BE247DA4-2851-43CA-B45D-BF46FBA48A5E}" srcId="{AA38F308-F310-4E19-8763-0A2BB3611DFC}" destId="{E587DB81-2B61-46C2-A75E-7E995F7D8DF3}" srcOrd="2" destOrd="0" parTransId="{4CC39067-2BE0-4A6E-905C-B4EF89DEC026}" sibTransId="{6D1D76E7-A028-429B-B7E5-85F83778D534}"/>
    <dgm:cxn modelId="{D6FD8DA9-40EC-4422-9DAA-0277D744AA09}" type="presOf" srcId="{8346EAF9-0DDB-42FF-9618-596C3DE33D90}" destId="{D071CA0C-4B35-4935-A962-F299B0115673}" srcOrd="0" destOrd="0" presId="urn:microsoft.com/office/officeart/2005/8/layout/orgChart1"/>
    <dgm:cxn modelId="{E1CD65AB-04D1-4665-A3D8-D1E02CC3D6A2}" type="presOf" srcId="{F4C5AB85-2ADC-4B0C-895F-585BE99F6924}" destId="{04ACDCF2-3D7D-4B62-8000-8240BCD1C1F6}" srcOrd="0" destOrd="0" presId="urn:microsoft.com/office/officeart/2005/8/layout/orgChart1"/>
    <dgm:cxn modelId="{74DA36AF-E92F-47CE-98ED-4C5DAF412506}" type="presOf" srcId="{5536082A-0272-42B4-815F-F27D2DE15E08}" destId="{EAE96AA5-8D88-484B-A6F5-0474AD7303F7}" srcOrd="0" destOrd="0" presId="urn:microsoft.com/office/officeart/2005/8/layout/orgChart1"/>
    <dgm:cxn modelId="{AB93BBB2-37AB-43DA-B261-C07C06504556}" type="presOf" srcId="{F8D92132-9269-4303-A148-BEA473CEB394}" destId="{78C2EB9A-BBDA-4284-8FB1-E3FD886726FF}" srcOrd="1" destOrd="0" presId="urn:microsoft.com/office/officeart/2005/8/layout/orgChart1"/>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C60C56BE-E6F9-497D-964C-875602EE8DAE}" type="presOf" srcId="{3E7907E7-F869-4FE3-8ECB-0BB1E6C7FE5B}" destId="{73D64C15-5F70-4F04-A9F9-E785794DBFF2}"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EF339AC2-843F-4EA7-A558-E705C746974F}" type="presOf" srcId="{473CEDE1-2EA2-4615-B919-7512581426D2}" destId="{AE1F550C-0024-4537-A1A6-B684C0F12B9A}" srcOrd="0" destOrd="0" presId="urn:microsoft.com/office/officeart/2005/8/layout/orgChart1"/>
    <dgm:cxn modelId="{B5FE1DCA-DBBC-4197-AFCC-5DDB749D2EAE}" srcId="{AA38F308-F310-4E19-8763-0A2BB3611DFC}" destId="{56D6ED1D-5906-499D-8FDD-24B01C449C84}" srcOrd="0" destOrd="0" parTransId="{E20DD735-288D-477D-9323-B63D69665F3A}" sibTransId="{F25FB1EC-76BD-4353-B9F2-3D77B1731F2D}"/>
    <dgm:cxn modelId="{6410B4D0-6D00-426E-BE2D-87D7BF1799CC}" srcId="{D6CFC0FE-548E-4A1E-AAC7-3A2D927825AD}" destId="{473CEDE1-2EA2-4615-B919-7512581426D2}" srcOrd="2" destOrd="0" parTransId="{06ADBC5A-DB0F-42DD-B7A9-1D2CF4F09376}" sibTransId="{C4BB389E-6F41-40F0-87C3-D3319B3822A2}"/>
    <dgm:cxn modelId="{A240F3D0-B9EA-45E3-84A3-FFD1C31DE10D}" srcId="{D6CFC0FE-548E-4A1E-AAC7-3A2D927825AD}" destId="{5C0C5AA0-01D5-4747-95BA-930B60B1BCF9}" srcOrd="1" destOrd="0" parTransId="{BE87BEE0-1152-4409-B71B-E4E37635E322}" sibTransId="{0442AF2B-4650-41F8-A442-E2D08BA4F09F}"/>
    <dgm:cxn modelId="{035727D4-736F-459B-9152-DB63E0C5AADA}" type="presOf" srcId="{06ADBC5A-DB0F-42DD-B7A9-1D2CF4F09376}" destId="{C2D0CB4A-A328-4BB3-BAAC-09685C89D8B9}" srcOrd="0" destOrd="0" presId="urn:microsoft.com/office/officeart/2005/8/layout/orgChart1"/>
    <dgm:cxn modelId="{5A2087D4-D40B-48E8-91D1-201E27EAABBB}" type="presOf" srcId="{5536082A-0272-42B4-815F-F27D2DE15E08}" destId="{D322E5F5-DFA7-4A21-84F9-EBD6C6795306}" srcOrd="1" destOrd="0" presId="urn:microsoft.com/office/officeart/2005/8/layout/orgChart1"/>
    <dgm:cxn modelId="{4895E7D5-1E14-4A91-AC56-DA763780CE05}" type="presOf" srcId="{524FC0CD-4800-4030-A710-157EDC933892}" destId="{BC402798-E63F-4B8F-BE27-78E17D0316AE}" srcOrd="1"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F5B11EDE-395F-484A-8C32-F87239F3DAFD}" type="presOf" srcId="{BE30A07C-A6AB-4CC9-8963-C70B7CDDEF2A}" destId="{3488C8D1-D603-4D67-B62A-0287476D9E02}" srcOrd="1" destOrd="0" presId="urn:microsoft.com/office/officeart/2005/8/layout/orgChart1"/>
    <dgm:cxn modelId="{23C686DE-8131-4BF8-B5D6-34808CA31D42}" srcId="{503138A2-7861-46B1-A4E4-3BE41F989CAB}" destId="{3E7907E7-F869-4FE3-8ECB-0BB1E6C7FE5B}" srcOrd="0" destOrd="0" parTransId="{8C14D6B0-83B3-4B3A-B1F1-FB6DFCBB39B6}" sibTransId="{36118646-4399-42DC-9E09-C62B0D7B76C2}"/>
    <dgm:cxn modelId="{1EB283E5-A08D-4248-8F54-4E79D9253E90}" type="presOf" srcId="{CA04A7F6-3236-454D-A81B-30893FA76CA2}" destId="{71E69623-75CA-4F59-A49D-7461CA508810}" srcOrd="0" destOrd="0" presId="urn:microsoft.com/office/officeart/2005/8/layout/orgChart1"/>
    <dgm:cxn modelId="{B6BD2DE8-0FCD-47CD-A218-DDDC3B0A6B2C}" type="presOf" srcId="{E587DB81-2B61-46C2-A75E-7E995F7D8DF3}" destId="{6609C321-165B-4BB0-BA56-6D672FFDC49A}" srcOrd="1" destOrd="0" presId="urn:microsoft.com/office/officeart/2005/8/layout/orgChart1"/>
    <dgm:cxn modelId="{3027B7EE-346F-432E-9044-E082B14EB1CE}" srcId="{503138A2-7861-46B1-A4E4-3BE41F989CAB}" destId="{435B4BFB-12F4-419A-A961-921B4450E665}" srcOrd="1" destOrd="0" parTransId="{B2656908-891C-4A32-8CDE-35348359E9CC}" sibTransId="{D9D65AC3-9F1B-40D9-A82B-6F06837164D7}"/>
    <dgm:cxn modelId="{EF3CEAEE-E4F4-40A2-81BC-5E91CE8B7DCB}" type="presOf" srcId="{2D99E315-E470-4F95-B61C-E892E3FCE0ED}" destId="{ABB03F76-408A-4566-AEC7-28CC0A9BA0F1}" srcOrd="0" destOrd="0" presId="urn:microsoft.com/office/officeart/2005/8/layout/orgChart1"/>
    <dgm:cxn modelId="{AE7914EF-7393-4882-9F8A-1E09599AAE73}" type="presOf" srcId="{F4C5AB85-2ADC-4B0C-895F-585BE99F6924}" destId="{7B19EC50-1102-4AE3-854A-121B114B15A9}" srcOrd="1"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E91B3DEF-D2A3-4951-A658-C7BB130068B1}" type="presOf" srcId="{4CC39067-2BE0-4A6E-905C-B4EF89DEC026}" destId="{80B70F00-F727-47C1-BE6D-A17E8284E460}" srcOrd="0" destOrd="0" presId="urn:microsoft.com/office/officeart/2005/8/layout/orgChart1"/>
    <dgm:cxn modelId="{91E155F1-CC01-45FC-A12C-F4F2F78718FC}" type="presOf" srcId="{8BBA333B-B41E-4E2F-B010-D3C44C36638A}" destId="{B9DCE9A1-2926-4B69-8DC9-86DBE1EDCB65}" srcOrd="0" destOrd="0" presId="urn:microsoft.com/office/officeart/2005/8/layout/orgChart1"/>
    <dgm:cxn modelId="{C65A20F3-EB4C-44D4-B10C-2288DEB09789}" srcId="{503138A2-7861-46B1-A4E4-3BE41F989CAB}" destId="{8BBA333B-B41E-4E2F-B010-D3C44C36638A}" srcOrd="2" destOrd="0" parTransId="{CA047094-04CD-49FC-BA19-0C898128CA2A}" sibTransId="{E5FC7009-49DA-4049-B5BE-66235E4C0128}"/>
    <dgm:cxn modelId="{1F47ADF4-C2F0-4D59-B5E6-B1CC36D44F79}" srcId="{ACC96BEC-5E66-466F-A3C2-52E3226A5410}" destId="{5536082A-0272-42B4-815F-F27D2DE15E08}" srcOrd="2" destOrd="0" parTransId="{E6A8FA3C-2105-4584-8DCB-AD7890251D15}" sibTransId="{9D67E18C-499C-42C7-9730-9BF97AC1E116}"/>
    <dgm:cxn modelId="{77DC14F5-5253-4859-B9F7-F490B3784153}" type="presOf" srcId="{6F853F86-6CC5-4E07-B823-DAA28AD575E8}" destId="{D05385CB-0CA2-467A-9F0B-45B6E289A46C}" srcOrd="0" destOrd="0" presId="urn:microsoft.com/office/officeart/2005/8/layout/orgChart1"/>
    <dgm:cxn modelId="{16FFC0FB-9F9A-425E-BEEE-67C66F698AEC}" srcId="{D6CFC0FE-548E-4A1E-AAC7-3A2D927825AD}" destId="{524FC0CD-4800-4030-A710-157EDC933892}" srcOrd="0" destOrd="0" parTransId="{3D3E3CFF-5C3F-4C7F-B1EB-71E7722F8CA3}" sibTransId="{A78737B5-C10C-452C-BD4B-3714FB353C70}"/>
    <dgm:cxn modelId="{C58699FF-B427-4726-8BDD-9B61C879692D}" type="presOf" srcId="{8C14D6B0-83B3-4B3A-B1F1-FB6DFCBB39B6}" destId="{7EAF5B55-CDFA-480A-9948-5C40B55A909A}"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1C96F0C3-FABF-40B5-B39D-EB14BFB54D63}" type="presParOf" srcId="{26D7E3E6-B765-409E-BFFC-462C83B28ABC}" destId="{5BB462B4-AAA8-4F72-94E6-300931B2B7E3}" srcOrd="0" destOrd="0" presId="urn:microsoft.com/office/officeart/2005/8/layout/orgChart1"/>
    <dgm:cxn modelId="{C991E73D-5404-4DA7-897F-F1DB3494CC04}" type="presParOf" srcId="{26D7E3E6-B765-409E-BFFC-462C83B28ABC}" destId="{1CB9EDB0-0E8F-48FD-B101-5EFA5320BA31}" srcOrd="1" destOrd="0" presId="urn:microsoft.com/office/officeart/2005/8/layout/orgChart1"/>
    <dgm:cxn modelId="{3E9888C2-7B92-4783-B378-406C26D6B31D}" type="presParOf" srcId="{1CB9EDB0-0E8F-48FD-B101-5EFA5320BA31}" destId="{39220C2F-0AD1-4869-A1E6-C7157A8DAC3C}" srcOrd="0" destOrd="0" presId="urn:microsoft.com/office/officeart/2005/8/layout/orgChart1"/>
    <dgm:cxn modelId="{9326D876-BBF8-4AE5-B81E-F98A8638A242}" type="presParOf" srcId="{39220C2F-0AD1-4869-A1E6-C7157A8DAC3C}" destId="{087AAC3C-9BE7-4913-A1AB-E6D325FDBA89}" srcOrd="0" destOrd="0" presId="urn:microsoft.com/office/officeart/2005/8/layout/orgChart1"/>
    <dgm:cxn modelId="{D4800F40-7E3C-4A4D-AC4B-08E1172786BA}" type="presParOf" srcId="{39220C2F-0AD1-4869-A1E6-C7157A8DAC3C}" destId="{BC402798-E63F-4B8F-BE27-78E17D0316AE}" srcOrd="1" destOrd="0" presId="urn:microsoft.com/office/officeart/2005/8/layout/orgChart1"/>
    <dgm:cxn modelId="{D47B0562-0F74-4C4A-891B-CC74331A6D1E}" type="presParOf" srcId="{1CB9EDB0-0E8F-48FD-B101-5EFA5320BA31}" destId="{2D362F95-F72F-4D9E-8941-D316FDBCC491}" srcOrd="1" destOrd="0" presId="urn:microsoft.com/office/officeart/2005/8/layout/orgChart1"/>
    <dgm:cxn modelId="{E751AE93-348A-41CE-88A3-452B5143EF9B}" type="presParOf" srcId="{1CB9EDB0-0E8F-48FD-B101-5EFA5320BA31}" destId="{58D29723-FDCE-4259-B787-5632BD02CD30}" srcOrd="2" destOrd="0" presId="urn:microsoft.com/office/officeart/2005/8/layout/orgChart1"/>
    <dgm:cxn modelId="{5626DEB1-CE9D-4BC1-8A53-4CD86DC26E8B}" type="presParOf" srcId="{26D7E3E6-B765-409E-BFFC-462C83B28ABC}" destId="{802F7F35-63BC-455B-87DB-F661DC8A390B}" srcOrd="2" destOrd="0" presId="urn:microsoft.com/office/officeart/2005/8/layout/orgChart1"/>
    <dgm:cxn modelId="{92ED52F1-DD16-466E-9E9B-F6A6F3FB8A42}" type="presParOf" srcId="{26D7E3E6-B765-409E-BFFC-462C83B28ABC}" destId="{FB868AA5-D591-4780-BA2C-E1F66B729C22}" srcOrd="3" destOrd="0" presId="urn:microsoft.com/office/officeart/2005/8/layout/orgChart1"/>
    <dgm:cxn modelId="{601E1F60-A7CD-442F-B8B0-89DE46A47F2B}" type="presParOf" srcId="{FB868AA5-D591-4780-BA2C-E1F66B729C22}" destId="{1582436D-BF65-487E-877C-39AD885F6DD3}" srcOrd="0" destOrd="0" presId="urn:microsoft.com/office/officeart/2005/8/layout/orgChart1"/>
    <dgm:cxn modelId="{82AE5E28-77EF-43AD-A0C2-913FCCBD8948}" type="presParOf" srcId="{1582436D-BF65-487E-877C-39AD885F6DD3}" destId="{EC7EE9A1-6929-4E32-9456-3139F72B22D8}" srcOrd="0" destOrd="0" presId="urn:microsoft.com/office/officeart/2005/8/layout/orgChart1"/>
    <dgm:cxn modelId="{2E59BF0E-1157-49B0-BCC5-7436513EA4BB}" type="presParOf" srcId="{1582436D-BF65-487E-877C-39AD885F6DD3}" destId="{16C5A9D5-2BC6-4430-91F1-E490B2D62E5F}" srcOrd="1" destOrd="0" presId="urn:microsoft.com/office/officeart/2005/8/layout/orgChart1"/>
    <dgm:cxn modelId="{4F392479-A833-491D-8D99-C03593490E30}" type="presParOf" srcId="{FB868AA5-D591-4780-BA2C-E1F66B729C22}" destId="{E0A9E707-4D32-4ECD-87AF-6B8F24675D36}" srcOrd="1" destOrd="0" presId="urn:microsoft.com/office/officeart/2005/8/layout/orgChart1"/>
    <dgm:cxn modelId="{315A2339-2598-4990-A889-50DB2CAF32E2}" type="presParOf" srcId="{FB868AA5-D591-4780-BA2C-E1F66B729C22}" destId="{75E5B019-C003-468F-8732-A3C627BC06A8}" srcOrd="2" destOrd="0" presId="urn:microsoft.com/office/officeart/2005/8/layout/orgChart1"/>
    <dgm:cxn modelId="{256801AC-529E-4B72-9778-2FEF5FDB44A8}" type="presParOf" srcId="{26D7E3E6-B765-409E-BFFC-462C83B28ABC}" destId="{C2D0CB4A-A328-4BB3-BAAC-09685C89D8B9}" srcOrd="4" destOrd="0" presId="urn:microsoft.com/office/officeart/2005/8/layout/orgChart1"/>
    <dgm:cxn modelId="{740C00ED-18BD-49B3-ACFE-1855B744BA90}" type="presParOf" srcId="{26D7E3E6-B765-409E-BFFC-462C83B28ABC}" destId="{2ADBC920-70C0-4F73-B614-DB50F3FFEF56}" srcOrd="5" destOrd="0" presId="urn:microsoft.com/office/officeart/2005/8/layout/orgChart1"/>
    <dgm:cxn modelId="{B563EDE6-2321-4AC6-82F3-E03023036A53}" type="presParOf" srcId="{2ADBC920-70C0-4F73-B614-DB50F3FFEF56}" destId="{0AF31379-45D2-47E2-AA3D-48484692E1CD}" srcOrd="0" destOrd="0" presId="urn:microsoft.com/office/officeart/2005/8/layout/orgChart1"/>
    <dgm:cxn modelId="{D6134153-590C-4E53-81CB-7561964FFD1F}" type="presParOf" srcId="{0AF31379-45D2-47E2-AA3D-48484692E1CD}" destId="{AE1F550C-0024-4537-A1A6-B684C0F12B9A}" srcOrd="0" destOrd="0" presId="urn:microsoft.com/office/officeart/2005/8/layout/orgChart1"/>
    <dgm:cxn modelId="{E2CA0C9E-C97C-461E-B063-77063795F891}" type="presParOf" srcId="{0AF31379-45D2-47E2-AA3D-48484692E1CD}" destId="{DBACFF4A-AE7E-47BF-AB53-612EA54E0EB5}" srcOrd="1" destOrd="0" presId="urn:microsoft.com/office/officeart/2005/8/layout/orgChart1"/>
    <dgm:cxn modelId="{D6DE019B-87CC-49B0-918D-DC911F3E6296}" type="presParOf" srcId="{2ADBC920-70C0-4F73-B614-DB50F3FFEF56}" destId="{3F35F166-F89F-42F0-9EF6-0964F1FF0F94}" srcOrd="1" destOrd="0" presId="urn:microsoft.com/office/officeart/2005/8/layout/orgChart1"/>
    <dgm:cxn modelId="{AB9ACB30-BF9C-4FDA-B205-9C14EF7634AA}" type="presParOf" srcId="{2ADBC920-70C0-4F73-B614-DB50F3FFEF56}" destId="{6188501E-29FE-4124-9216-7888982C0C5E}" srcOrd="2"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EF8E9CFA-3652-4E1A-BE94-94D78F0559D6}" type="presParOf" srcId="{AE3659AD-8F09-41A7-9F6F-B85CB2732396}" destId="{7EAF5B55-CDFA-480A-9948-5C40B55A909A}" srcOrd="0" destOrd="0" presId="urn:microsoft.com/office/officeart/2005/8/layout/orgChart1"/>
    <dgm:cxn modelId="{6D46B3CF-DCF0-46FF-BA6D-A1A4E3341CD1}" type="presParOf" srcId="{AE3659AD-8F09-41A7-9F6F-B85CB2732396}" destId="{88351BAC-F79C-4D04-B6DD-112BFF317FCA}" srcOrd="1" destOrd="0" presId="urn:microsoft.com/office/officeart/2005/8/layout/orgChart1"/>
    <dgm:cxn modelId="{1168A13B-0CE0-45AC-ADD6-1364E9A6159E}" type="presParOf" srcId="{88351BAC-F79C-4D04-B6DD-112BFF317FCA}" destId="{8F3290C9-0F6C-440E-AB5A-17416C3C64C2}" srcOrd="0" destOrd="0" presId="urn:microsoft.com/office/officeart/2005/8/layout/orgChart1"/>
    <dgm:cxn modelId="{F64733F4-C9B9-4F92-9508-1D195ABF91BC}" type="presParOf" srcId="{8F3290C9-0F6C-440E-AB5A-17416C3C64C2}" destId="{343CC444-D116-46C4-B8EA-FE4439371DA0}" srcOrd="0" destOrd="0" presId="urn:microsoft.com/office/officeart/2005/8/layout/orgChart1"/>
    <dgm:cxn modelId="{72A35DE6-3566-432D-9884-809BCDE9FCF1}" type="presParOf" srcId="{8F3290C9-0F6C-440E-AB5A-17416C3C64C2}" destId="{73D64C15-5F70-4F04-A9F9-E785794DBFF2}" srcOrd="1" destOrd="0" presId="urn:microsoft.com/office/officeart/2005/8/layout/orgChart1"/>
    <dgm:cxn modelId="{A9A827CB-FF99-4CA3-8192-B40E0CD33C27}" type="presParOf" srcId="{88351BAC-F79C-4D04-B6DD-112BFF317FCA}" destId="{5D734D3E-788D-4A84-A1A3-BAD656F68C51}" srcOrd="1" destOrd="0" presId="urn:microsoft.com/office/officeart/2005/8/layout/orgChart1"/>
    <dgm:cxn modelId="{96B56F3C-464B-4DAC-98CF-97EEFCAD4BAD}" type="presParOf" srcId="{88351BAC-F79C-4D04-B6DD-112BFF317FCA}" destId="{DE78C115-EFEA-414D-87DA-C10D4D69B829}" srcOrd="2" destOrd="0" presId="urn:microsoft.com/office/officeart/2005/8/layout/orgChart1"/>
    <dgm:cxn modelId="{274AC1BC-4DB3-4D62-A631-16218BBF663F}" type="presParOf" srcId="{AE3659AD-8F09-41A7-9F6F-B85CB2732396}" destId="{7F9B6407-339B-4B3F-AAFC-618CBC709BDF}" srcOrd="2" destOrd="0" presId="urn:microsoft.com/office/officeart/2005/8/layout/orgChart1"/>
    <dgm:cxn modelId="{EB4CCCD8-B864-4848-AAF4-65D7721C93E9}" type="presParOf" srcId="{AE3659AD-8F09-41A7-9F6F-B85CB2732396}" destId="{97BEEAB9-ABEF-431F-9B0C-1694A31475C4}" srcOrd="3" destOrd="0" presId="urn:microsoft.com/office/officeart/2005/8/layout/orgChart1"/>
    <dgm:cxn modelId="{ED3A4665-BD47-4496-B1F4-37FE6E2A4906}" type="presParOf" srcId="{97BEEAB9-ABEF-431F-9B0C-1694A31475C4}" destId="{77D56B7D-9D4C-4A12-91E4-E8CBF92CD3A4}" srcOrd="0" destOrd="0" presId="urn:microsoft.com/office/officeart/2005/8/layout/orgChart1"/>
    <dgm:cxn modelId="{52C5E36F-A0F8-46A5-9022-305DA44D89CA}" type="presParOf" srcId="{77D56B7D-9D4C-4A12-91E4-E8CBF92CD3A4}" destId="{2FBFE0D4-7ED1-4DDE-9F41-72FCFD4BF38D}" srcOrd="0" destOrd="0" presId="urn:microsoft.com/office/officeart/2005/8/layout/orgChart1"/>
    <dgm:cxn modelId="{D11E0325-5C80-48CA-A405-43369C050A33}" type="presParOf" srcId="{77D56B7D-9D4C-4A12-91E4-E8CBF92CD3A4}" destId="{F6F0D882-4ECC-4B60-A616-44F577A14735}" srcOrd="1" destOrd="0" presId="urn:microsoft.com/office/officeart/2005/8/layout/orgChart1"/>
    <dgm:cxn modelId="{F06F9F0E-3F30-4C13-9FE8-EDF1AD144603}" type="presParOf" srcId="{97BEEAB9-ABEF-431F-9B0C-1694A31475C4}" destId="{009BF410-3BD8-4E85-AC6C-E06734A2D830}" srcOrd="1" destOrd="0" presId="urn:microsoft.com/office/officeart/2005/8/layout/orgChart1"/>
    <dgm:cxn modelId="{1A688055-01E4-467A-8D44-C91197057C47}" type="presParOf" srcId="{97BEEAB9-ABEF-431F-9B0C-1694A31475C4}" destId="{03D1E77A-9141-4E5B-BEDD-2E297CF46AF2}" srcOrd="2" destOrd="0" presId="urn:microsoft.com/office/officeart/2005/8/layout/orgChart1"/>
    <dgm:cxn modelId="{F54AE6A2-3442-426E-AD89-A0901D8CDDD3}" type="presParOf" srcId="{AE3659AD-8F09-41A7-9F6F-B85CB2732396}" destId="{5E9A450C-64AC-4BB6-B5F7-02F3178467D9}" srcOrd="4" destOrd="0" presId="urn:microsoft.com/office/officeart/2005/8/layout/orgChart1"/>
    <dgm:cxn modelId="{7B837A3B-20F9-483F-9B8C-E0FFAB29917A}" type="presParOf" srcId="{AE3659AD-8F09-41A7-9F6F-B85CB2732396}" destId="{44D8D7CF-B672-4138-87C9-21D482113162}" srcOrd="5" destOrd="0" presId="urn:microsoft.com/office/officeart/2005/8/layout/orgChart1"/>
    <dgm:cxn modelId="{7143F2C2-FDE7-436C-87FF-253D7A2E93A4}" type="presParOf" srcId="{44D8D7CF-B672-4138-87C9-21D482113162}" destId="{D81DC201-1E55-4319-A18A-F0C0F243125A}" srcOrd="0" destOrd="0" presId="urn:microsoft.com/office/officeart/2005/8/layout/orgChart1"/>
    <dgm:cxn modelId="{E30A9B18-5847-481A-8B06-E7B0E3CCCC90}" type="presParOf" srcId="{D81DC201-1E55-4319-A18A-F0C0F243125A}" destId="{B9DCE9A1-2926-4B69-8DC9-86DBE1EDCB65}" srcOrd="0" destOrd="0" presId="urn:microsoft.com/office/officeart/2005/8/layout/orgChart1"/>
    <dgm:cxn modelId="{1EF7D868-C7C7-4FBF-9957-5A38F5CEAA68}" type="presParOf" srcId="{D81DC201-1E55-4319-A18A-F0C0F243125A}" destId="{F077F22D-E9ED-4B85-B319-30DA07C8ED29}" srcOrd="1" destOrd="0" presId="urn:microsoft.com/office/officeart/2005/8/layout/orgChart1"/>
    <dgm:cxn modelId="{F9E2C052-E89C-435B-8F5A-CF431A8EAB94}" type="presParOf" srcId="{44D8D7CF-B672-4138-87C9-21D482113162}" destId="{F4104892-F18B-4708-B848-3034952A9AF3}" srcOrd="1" destOrd="0" presId="urn:microsoft.com/office/officeart/2005/8/layout/orgChart1"/>
    <dgm:cxn modelId="{AAA90405-4DE3-4EAA-B405-6884619AA514}" type="presParOf" srcId="{44D8D7CF-B672-4138-87C9-21D482113162}" destId="{E44E9AED-1C74-4540-9EAB-97F3601244D4}" srcOrd="2"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A2CE5230-AE14-4522-AD59-A1C52E13FFFF}" type="presParOf" srcId="{3A7BD408-83F2-4E78-B13B-55DA64FE9D71}" destId="{71E69623-75CA-4F59-A49D-7461CA508810}" srcOrd="0" destOrd="0" presId="urn:microsoft.com/office/officeart/2005/8/layout/orgChart1"/>
    <dgm:cxn modelId="{FFB51B7F-14A2-48E9-A043-CFDC1268D519}" type="presParOf" srcId="{3A7BD408-83F2-4E78-B13B-55DA64FE9D71}" destId="{DDF920F9-3359-4224-AC96-887ECC4CFD96}" srcOrd="1" destOrd="0" presId="urn:microsoft.com/office/officeart/2005/8/layout/orgChart1"/>
    <dgm:cxn modelId="{FA7950A3-57E4-4EFF-A1D4-4C89062D805F}" type="presParOf" srcId="{DDF920F9-3359-4224-AC96-887ECC4CFD96}" destId="{8238FB75-B727-429A-B475-CC04D9414AAD}" srcOrd="0" destOrd="0" presId="urn:microsoft.com/office/officeart/2005/8/layout/orgChart1"/>
    <dgm:cxn modelId="{B61CC133-F991-491A-AE6A-14F9BC786B7C}" type="presParOf" srcId="{8238FB75-B727-429A-B475-CC04D9414AAD}" destId="{4A4D1F07-B11D-4AF1-955C-69626CCABF84}" srcOrd="0" destOrd="0" presId="urn:microsoft.com/office/officeart/2005/8/layout/orgChart1"/>
    <dgm:cxn modelId="{ABCF50F6-A843-4B9C-894F-1C0990559606}" type="presParOf" srcId="{8238FB75-B727-429A-B475-CC04D9414AAD}" destId="{BEA8F9E3-C58B-4CE9-90F1-D5919F947DAF}" srcOrd="1" destOrd="0" presId="urn:microsoft.com/office/officeart/2005/8/layout/orgChart1"/>
    <dgm:cxn modelId="{51B85312-9D0D-4ECC-AFA3-C10A178F2D9C}" type="presParOf" srcId="{DDF920F9-3359-4224-AC96-887ECC4CFD96}" destId="{F6573295-6E7B-4223-80F7-9669F32A6942}" srcOrd="1" destOrd="0" presId="urn:microsoft.com/office/officeart/2005/8/layout/orgChart1"/>
    <dgm:cxn modelId="{02B1257C-708D-43BC-AA1A-4E4B09BF65E0}" type="presParOf" srcId="{DDF920F9-3359-4224-AC96-887ECC4CFD96}" destId="{46B2055A-29C0-443E-B251-D9F25D3EBF78}" srcOrd="2" destOrd="0" presId="urn:microsoft.com/office/officeart/2005/8/layout/orgChart1"/>
    <dgm:cxn modelId="{4D34BC00-E079-4ED0-BA99-9E9BACFB9AE0}" type="presParOf" srcId="{3A7BD408-83F2-4E78-B13B-55DA64FE9D71}" destId="{6D454E4E-8BBE-4579-8153-C59DF863A352}" srcOrd="2" destOrd="0" presId="urn:microsoft.com/office/officeart/2005/8/layout/orgChart1"/>
    <dgm:cxn modelId="{66F59354-0DCB-4F3D-8CC0-48648AC2475B}" type="presParOf" srcId="{3A7BD408-83F2-4E78-B13B-55DA64FE9D71}" destId="{FD011919-EA49-426E-9E69-C565903EDB00}" srcOrd="3" destOrd="0" presId="urn:microsoft.com/office/officeart/2005/8/layout/orgChart1"/>
    <dgm:cxn modelId="{B0BBBE08-0BFE-4DFE-8D61-34C59DBE2A5C}" type="presParOf" srcId="{FD011919-EA49-426E-9E69-C565903EDB00}" destId="{E0DDF11E-0B9E-4914-B332-FA2B6ACEEB08}" srcOrd="0" destOrd="0" presId="urn:microsoft.com/office/officeart/2005/8/layout/orgChart1"/>
    <dgm:cxn modelId="{3DC0A097-30DD-4521-A97F-5A95B62F3464}" type="presParOf" srcId="{E0DDF11E-0B9E-4914-B332-FA2B6ACEEB08}" destId="{D071CA0C-4B35-4935-A962-F299B0115673}" srcOrd="0" destOrd="0" presId="urn:microsoft.com/office/officeart/2005/8/layout/orgChart1"/>
    <dgm:cxn modelId="{5C909F93-88AD-4403-A3C4-2454A3DBCBF1}" type="presParOf" srcId="{E0DDF11E-0B9E-4914-B332-FA2B6ACEEB08}" destId="{32DAFC06-42B5-4762-AC2A-AF1DF417FACD}" srcOrd="1" destOrd="0" presId="urn:microsoft.com/office/officeart/2005/8/layout/orgChart1"/>
    <dgm:cxn modelId="{8FB51E2F-87A3-4F01-9611-3BCDE7C20FD5}" type="presParOf" srcId="{FD011919-EA49-426E-9E69-C565903EDB00}" destId="{FA7B4015-0506-4321-9F6F-1D89FD60EA9A}" srcOrd="1" destOrd="0" presId="urn:microsoft.com/office/officeart/2005/8/layout/orgChart1"/>
    <dgm:cxn modelId="{4B63424A-7B81-43E0-ABFE-59C7EDB1D426}" type="presParOf" srcId="{FD011919-EA49-426E-9E69-C565903EDB00}" destId="{2D567A66-F42A-43B7-AB89-436603369F8F}" srcOrd="2" destOrd="0" presId="urn:microsoft.com/office/officeart/2005/8/layout/orgChart1"/>
    <dgm:cxn modelId="{840C31EF-9AA4-4BB0-B9C8-703F97646EE6}" type="presParOf" srcId="{3A7BD408-83F2-4E78-B13B-55DA64FE9D71}" destId="{DED36C5F-85F2-45C6-A8D0-458CAA28F8F5}" srcOrd="4" destOrd="0" presId="urn:microsoft.com/office/officeart/2005/8/layout/orgChart1"/>
    <dgm:cxn modelId="{06563B5F-88F8-4C03-AE06-B162766E73D4}" type="presParOf" srcId="{3A7BD408-83F2-4E78-B13B-55DA64FE9D71}" destId="{88FC5ABE-EA4A-4173-9334-188269354D66}" srcOrd="5" destOrd="0" presId="urn:microsoft.com/office/officeart/2005/8/layout/orgChart1"/>
    <dgm:cxn modelId="{B8F354B3-659C-4525-8F77-81FE348B2D6A}" type="presParOf" srcId="{88FC5ABE-EA4A-4173-9334-188269354D66}" destId="{26DDA4A4-085D-4AA7-9A9E-9A828D0AAC11}" srcOrd="0" destOrd="0" presId="urn:microsoft.com/office/officeart/2005/8/layout/orgChart1"/>
    <dgm:cxn modelId="{E08EF86E-CFC4-40DC-8AEB-D6113FCE5A6F}" type="presParOf" srcId="{26DDA4A4-085D-4AA7-9A9E-9A828D0AAC11}" destId="{EAE96AA5-8D88-484B-A6F5-0474AD7303F7}" srcOrd="0" destOrd="0" presId="urn:microsoft.com/office/officeart/2005/8/layout/orgChart1"/>
    <dgm:cxn modelId="{65A84D90-AAAC-4CF6-B610-DAFA8FE9EAB4}" type="presParOf" srcId="{26DDA4A4-085D-4AA7-9A9E-9A828D0AAC11}" destId="{D322E5F5-DFA7-4A21-84F9-EBD6C6795306}" srcOrd="1" destOrd="0" presId="urn:microsoft.com/office/officeart/2005/8/layout/orgChart1"/>
    <dgm:cxn modelId="{38300DB8-EAE5-4A58-B1C8-9C1CEA78FAEB}" type="presParOf" srcId="{88FC5ABE-EA4A-4173-9334-188269354D66}" destId="{F2FC48B2-3FC9-4B73-B0A9-01CCADC0C760}" srcOrd="1" destOrd="0" presId="urn:microsoft.com/office/officeart/2005/8/layout/orgChart1"/>
    <dgm:cxn modelId="{F443023D-AD72-48A9-AA5F-E108AA00E20D}" type="presParOf" srcId="{88FC5ABE-EA4A-4173-9334-188269354D66}" destId="{5B0B0D6E-7505-46AE-8C05-78A6DAC8F255}" srcOrd="2"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ADB0EC23-7D2B-4A84-8B30-9354ED499B96}" type="presParOf" srcId="{BC36D272-E7D1-4406-A239-8900CD8A0E7F}" destId="{27D411F3-E646-40B9-BC42-1F07764F2031}" srcOrd="0" destOrd="0" presId="urn:microsoft.com/office/officeart/2005/8/layout/orgChart1"/>
    <dgm:cxn modelId="{DE45B7CF-CA68-487D-8797-FD014ECBB81F}" type="presParOf" srcId="{BC36D272-E7D1-4406-A239-8900CD8A0E7F}" destId="{B74FA83D-C901-479A-95DC-AF2E2BFDD0FC}" srcOrd="1" destOrd="0" presId="urn:microsoft.com/office/officeart/2005/8/layout/orgChart1"/>
    <dgm:cxn modelId="{056C0097-B483-40E0-B26D-CBE8BBEFC1C7}" type="presParOf" srcId="{B74FA83D-C901-479A-95DC-AF2E2BFDD0FC}" destId="{1E06B3C2-017F-4504-947E-12FA1D93EC5D}" srcOrd="0" destOrd="0" presId="urn:microsoft.com/office/officeart/2005/8/layout/orgChart1"/>
    <dgm:cxn modelId="{FFABEEFD-6F87-4F76-81C5-0191A0FA4E61}" type="presParOf" srcId="{1E06B3C2-017F-4504-947E-12FA1D93EC5D}" destId="{6D0E3DC4-25DD-4771-8806-D068B2456EAF}" srcOrd="0" destOrd="0" presId="urn:microsoft.com/office/officeart/2005/8/layout/orgChart1"/>
    <dgm:cxn modelId="{C3E3D2A7-17AA-4A1C-923C-0FB451AE2B05}" type="presParOf" srcId="{1E06B3C2-017F-4504-947E-12FA1D93EC5D}" destId="{96D13661-365F-45B3-94BA-430AA7205075}" srcOrd="1" destOrd="0" presId="urn:microsoft.com/office/officeart/2005/8/layout/orgChart1"/>
    <dgm:cxn modelId="{337C76A4-F51A-4BD1-9CE8-CF2CFEF4D9A0}" type="presParOf" srcId="{B74FA83D-C901-479A-95DC-AF2E2BFDD0FC}" destId="{9947728B-E4D6-430B-B30A-0942D62BA641}" srcOrd="1" destOrd="0" presId="urn:microsoft.com/office/officeart/2005/8/layout/orgChart1"/>
    <dgm:cxn modelId="{7DE73E21-76FA-44D3-965F-D7065FAC16D4}" type="presParOf" srcId="{B74FA83D-C901-479A-95DC-AF2E2BFDD0FC}" destId="{E3D25ECA-9CBE-4BAF-889B-0C66B6937588}" srcOrd="2" destOrd="0" presId="urn:microsoft.com/office/officeart/2005/8/layout/orgChart1"/>
    <dgm:cxn modelId="{A184FFB2-5FE0-4576-B6C3-D1331C021C35}" type="presParOf" srcId="{BC36D272-E7D1-4406-A239-8900CD8A0E7F}" destId="{8EDBD931-C838-4C4F-837C-FC775BC29559}" srcOrd="2" destOrd="0" presId="urn:microsoft.com/office/officeart/2005/8/layout/orgChart1"/>
    <dgm:cxn modelId="{455A63DC-A25D-4ADC-9FA2-D519F78414EF}" type="presParOf" srcId="{BC36D272-E7D1-4406-A239-8900CD8A0E7F}" destId="{042AE046-77B5-4E65-9A74-2D808472C545}" srcOrd="3" destOrd="0" presId="urn:microsoft.com/office/officeart/2005/8/layout/orgChart1"/>
    <dgm:cxn modelId="{9E0E4D5E-7C19-4E15-871C-A822497A1F03}" type="presParOf" srcId="{042AE046-77B5-4E65-9A74-2D808472C545}" destId="{3FC9A3C1-DB4F-4B27-91FA-9B7E2B250EE8}" srcOrd="0" destOrd="0" presId="urn:microsoft.com/office/officeart/2005/8/layout/orgChart1"/>
    <dgm:cxn modelId="{537F1B6D-4CA8-4EA6-9E85-1D8529A67170}" type="presParOf" srcId="{3FC9A3C1-DB4F-4B27-91FA-9B7E2B250EE8}" destId="{AD23775E-417A-4A1E-8BE6-35FA9CB1B8C4}" srcOrd="0" destOrd="0" presId="urn:microsoft.com/office/officeart/2005/8/layout/orgChart1"/>
    <dgm:cxn modelId="{885C8244-543A-49BE-8325-E3C65DB49680}" type="presParOf" srcId="{3FC9A3C1-DB4F-4B27-91FA-9B7E2B250EE8}" destId="{4179AA1A-5ECF-45BB-BA39-DC375E003B51}" srcOrd="1" destOrd="0" presId="urn:microsoft.com/office/officeart/2005/8/layout/orgChart1"/>
    <dgm:cxn modelId="{DFF70276-08AA-41DC-9C91-4A4D450D0CAC}" type="presParOf" srcId="{042AE046-77B5-4E65-9A74-2D808472C545}" destId="{C851DE83-64D2-4CA0-AD0C-7421046F7904}" srcOrd="1" destOrd="0" presId="urn:microsoft.com/office/officeart/2005/8/layout/orgChart1"/>
    <dgm:cxn modelId="{4BBC3812-6146-41CB-8491-6041588B5DE0}" type="presParOf" srcId="{042AE046-77B5-4E65-9A74-2D808472C545}" destId="{3B09DB6A-314B-45FF-89D6-E3E78E2DEE43}" srcOrd="2" destOrd="0" presId="urn:microsoft.com/office/officeart/2005/8/layout/orgChart1"/>
    <dgm:cxn modelId="{5DBF2095-3035-4704-87BA-CBFBC179289B}" type="presParOf" srcId="{BC36D272-E7D1-4406-A239-8900CD8A0E7F}" destId="{80B70F00-F727-47C1-BE6D-A17E8284E460}" srcOrd="4" destOrd="0" presId="urn:microsoft.com/office/officeart/2005/8/layout/orgChart1"/>
    <dgm:cxn modelId="{AF60925B-293D-4DB1-BC79-13C0905006AA}" type="presParOf" srcId="{BC36D272-E7D1-4406-A239-8900CD8A0E7F}" destId="{1A9BD3C4-96D6-42B5-9ABB-556B20315D09}" srcOrd="5" destOrd="0" presId="urn:microsoft.com/office/officeart/2005/8/layout/orgChart1"/>
    <dgm:cxn modelId="{DFFD2494-3623-4102-8316-A761AC5118EB}" type="presParOf" srcId="{1A9BD3C4-96D6-42B5-9ABB-556B20315D09}" destId="{E01D82DC-6ADE-46C4-AC9B-17562D1EA2DE}" srcOrd="0" destOrd="0" presId="urn:microsoft.com/office/officeart/2005/8/layout/orgChart1"/>
    <dgm:cxn modelId="{442B391B-27DF-4170-B127-0736032F9538}" type="presParOf" srcId="{E01D82DC-6ADE-46C4-AC9B-17562D1EA2DE}" destId="{BE4CB7FD-3571-4D32-8A7E-8F7E473CD1C5}" srcOrd="0" destOrd="0" presId="urn:microsoft.com/office/officeart/2005/8/layout/orgChart1"/>
    <dgm:cxn modelId="{188A3608-9525-45E0-B626-D3E77E9D6A2A}" type="presParOf" srcId="{E01D82DC-6ADE-46C4-AC9B-17562D1EA2DE}" destId="{6609C321-165B-4BB0-BA56-6D672FFDC49A}" srcOrd="1" destOrd="0" presId="urn:microsoft.com/office/officeart/2005/8/layout/orgChart1"/>
    <dgm:cxn modelId="{2528FAC2-7EDB-4F47-96ED-859CDC9EFAE2}" type="presParOf" srcId="{1A9BD3C4-96D6-42B5-9ABB-556B20315D09}" destId="{CC60F5AB-EA46-4139-ABEF-610DA5434535}" srcOrd="1" destOrd="0" presId="urn:microsoft.com/office/officeart/2005/8/layout/orgChart1"/>
    <dgm:cxn modelId="{33C3E520-4137-45A9-9D24-3A0C58206C45}" type="presParOf" srcId="{1A9BD3C4-96D6-42B5-9ABB-556B20315D09}" destId="{7396B693-0D2E-4906-9679-2D28937451B6}" srcOrd="2"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3D9F90D7-8FE7-47FF-A523-CACF5775D593}" type="presParOf" srcId="{5292E5D5-37CE-42C2-A2E1-235BD9D8C4D0}" destId="{8E360BCA-1D98-4E6E-BC7A-4103232C7D6A}" srcOrd="0" destOrd="0" presId="urn:microsoft.com/office/officeart/2005/8/layout/orgChart1"/>
    <dgm:cxn modelId="{A700FC92-D2AD-406F-B6B1-6FCDA0BD456C}" type="presParOf" srcId="{5292E5D5-37CE-42C2-A2E1-235BD9D8C4D0}" destId="{8EEB5E04-79AD-40A3-9EDF-C141394CB929}" srcOrd="1" destOrd="0" presId="urn:microsoft.com/office/officeart/2005/8/layout/orgChart1"/>
    <dgm:cxn modelId="{7768A0F2-32CB-44B1-84CA-A8CF490BA305}" type="presParOf" srcId="{8EEB5E04-79AD-40A3-9EDF-C141394CB929}" destId="{AF48107F-D2B6-4300-9356-2593827C663C}" srcOrd="0" destOrd="0" presId="urn:microsoft.com/office/officeart/2005/8/layout/orgChart1"/>
    <dgm:cxn modelId="{E0159BE7-E4D5-4F1C-866F-8B170CFE86EE}" type="presParOf" srcId="{AF48107F-D2B6-4300-9356-2593827C663C}" destId="{79F1B5BB-10F1-4266-B9D5-BDD016F1E382}" srcOrd="0" destOrd="0" presId="urn:microsoft.com/office/officeart/2005/8/layout/orgChart1"/>
    <dgm:cxn modelId="{78F35F84-CE1D-42C6-A740-481860A89909}" type="presParOf" srcId="{AF48107F-D2B6-4300-9356-2593827C663C}" destId="{78C2EB9A-BBDA-4284-8FB1-E3FD886726FF}" srcOrd="1" destOrd="0" presId="urn:microsoft.com/office/officeart/2005/8/layout/orgChart1"/>
    <dgm:cxn modelId="{B03B1224-536B-4980-92A7-B5530E09A2F7}" type="presParOf" srcId="{8EEB5E04-79AD-40A3-9EDF-C141394CB929}" destId="{3E58FF12-0611-4127-BA41-0B275B5BAFB5}" srcOrd="1" destOrd="0" presId="urn:microsoft.com/office/officeart/2005/8/layout/orgChart1"/>
    <dgm:cxn modelId="{765FE22A-057E-4AA0-9939-F01CD89747D6}" type="presParOf" srcId="{8EEB5E04-79AD-40A3-9EDF-C141394CB929}" destId="{A63A3F65-FD89-45A2-9DFA-E1A34232F7F3}" srcOrd="2" destOrd="0" presId="urn:microsoft.com/office/officeart/2005/8/layout/orgChart1"/>
    <dgm:cxn modelId="{F8D44686-45B1-4451-8688-7019EDDB44D2}" type="presParOf" srcId="{5292E5D5-37CE-42C2-A2E1-235BD9D8C4D0}" destId="{75C473D6-43FE-4DD3-BDA1-B972CE431F29}" srcOrd="2" destOrd="0" presId="urn:microsoft.com/office/officeart/2005/8/layout/orgChart1"/>
    <dgm:cxn modelId="{DA140976-4C39-43FF-9514-29C5AC903EF1}" type="presParOf" srcId="{5292E5D5-37CE-42C2-A2E1-235BD9D8C4D0}" destId="{304D1455-352B-4359-B45D-5ED58E7D1184}" srcOrd="3" destOrd="0" presId="urn:microsoft.com/office/officeart/2005/8/layout/orgChart1"/>
    <dgm:cxn modelId="{37277D7E-0191-4B90-9CF1-D69262EBC5D1}" type="presParOf" srcId="{304D1455-352B-4359-B45D-5ED58E7D1184}" destId="{06D9F426-8AFC-41FB-8AC7-94BDDDDCEE0A}" srcOrd="0" destOrd="0" presId="urn:microsoft.com/office/officeart/2005/8/layout/orgChart1"/>
    <dgm:cxn modelId="{B1D306FE-8EB3-4DA6-9F9C-8E921BCE66EB}" type="presParOf" srcId="{06D9F426-8AFC-41FB-8AC7-94BDDDDCEE0A}" destId="{04ACDCF2-3D7D-4B62-8000-8240BCD1C1F6}" srcOrd="0" destOrd="0" presId="urn:microsoft.com/office/officeart/2005/8/layout/orgChart1"/>
    <dgm:cxn modelId="{E9A6F8D1-3014-42EE-925A-37475DFD1DB2}" type="presParOf" srcId="{06D9F426-8AFC-41FB-8AC7-94BDDDDCEE0A}" destId="{7B19EC50-1102-4AE3-854A-121B114B15A9}" srcOrd="1" destOrd="0" presId="urn:microsoft.com/office/officeart/2005/8/layout/orgChart1"/>
    <dgm:cxn modelId="{785EBF3B-CA97-464F-A2E8-82402739318C}" type="presParOf" srcId="{304D1455-352B-4359-B45D-5ED58E7D1184}" destId="{35AC08C5-6860-4007-8FE0-617DF55A9C39}" srcOrd="1" destOrd="0" presId="urn:microsoft.com/office/officeart/2005/8/layout/orgChart1"/>
    <dgm:cxn modelId="{4801F1BA-0CC6-4EDC-9BA1-17A0E74C8F78}" type="presParOf" srcId="{304D1455-352B-4359-B45D-5ED58E7D1184}" destId="{B8AF237E-FB3F-4D36-97B8-A1A92831603C}" srcOrd="2" destOrd="0" presId="urn:microsoft.com/office/officeart/2005/8/layout/orgChart1"/>
    <dgm:cxn modelId="{BD37B038-2063-41DD-A409-702ED24DA424}" type="presParOf" srcId="{5292E5D5-37CE-42C2-A2E1-235BD9D8C4D0}" destId="{43E11D98-1FC1-44FD-8B81-9C94E03929F0}" srcOrd="4" destOrd="0" presId="urn:microsoft.com/office/officeart/2005/8/layout/orgChart1"/>
    <dgm:cxn modelId="{D035D5DC-4879-4B39-9E96-0ECDE9722232}" type="presParOf" srcId="{5292E5D5-37CE-42C2-A2E1-235BD9D8C4D0}" destId="{1A9B44AB-AEB3-4FE6-BAC0-0D242167B2E4}" srcOrd="5" destOrd="0" presId="urn:microsoft.com/office/officeart/2005/8/layout/orgChart1"/>
    <dgm:cxn modelId="{01CA6C7F-264D-4DAB-B23A-73B056F71B29}" type="presParOf" srcId="{1A9B44AB-AEB3-4FE6-BAC0-0D242167B2E4}" destId="{2954AB85-F665-4B23-AC2F-7DF7AF3D5F8A}" srcOrd="0" destOrd="0" presId="urn:microsoft.com/office/officeart/2005/8/layout/orgChart1"/>
    <dgm:cxn modelId="{70B2EB50-CAB9-43F1-9A29-5C3B41FD6F57}" type="presParOf" srcId="{2954AB85-F665-4B23-AC2F-7DF7AF3D5F8A}" destId="{3D41411A-FC3A-43D7-B30F-1D4B31517845}" srcOrd="0" destOrd="0" presId="urn:microsoft.com/office/officeart/2005/8/layout/orgChart1"/>
    <dgm:cxn modelId="{1C8A1D12-A825-4964-ACB4-33464848C6BA}" type="presParOf" srcId="{2954AB85-F665-4B23-AC2F-7DF7AF3D5F8A}" destId="{3488C8D1-D603-4D67-B62A-0287476D9E02}" srcOrd="1" destOrd="0" presId="urn:microsoft.com/office/officeart/2005/8/layout/orgChart1"/>
    <dgm:cxn modelId="{A688C63B-E1EA-4F8D-98FD-4726E5B1DA77}" type="presParOf" srcId="{1A9B44AB-AEB3-4FE6-BAC0-0D242167B2E4}" destId="{CB024445-5B12-47FC-96FB-20C5E3C27820}" srcOrd="1" destOrd="0" presId="urn:microsoft.com/office/officeart/2005/8/layout/orgChart1"/>
    <dgm:cxn modelId="{2A81E683-2D17-48D3-9F2C-5825E88BD03C}" type="presParOf" srcId="{1A9B44AB-AEB3-4FE6-BAC0-0D242167B2E4}" destId="{F47528D2-5150-487F-BECF-7B41ADCD85FE}" srcOrd="2"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524FC0CD-4800-4030-A710-157EDC933892}">
      <dgm:prSet phldrT="[Text]"/>
      <dgm:spPr/>
      <dgm:t>
        <a:bodyPr/>
        <a:lstStyle/>
        <a:p>
          <a:r>
            <a:rPr lang="en-US" dirty="0"/>
            <a:t>Ann</a:t>
          </a:r>
        </a:p>
      </dgm:t>
    </dgm:pt>
    <dgm:pt modelId="{3D3E3CFF-5C3F-4C7F-B1EB-71E7722F8CA3}" type="parTrans" cxnId="{16FFC0FB-9F9A-425E-BEEE-67C66F698AEC}">
      <dgm:prSet/>
      <dgm:spPr/>
      <dgm:t>
        <a:bodyPr/>
        <a:lstStyle/>
        <a:p>
          <a:endParaRPr lang="en-US"/>
        </a:p>
      </dgm:t>
    </dgm:pt>
    <dgm:pt modelId="{A78737B5-C10C-452C-BD4B-3714FB353C70}" type="sibTrans" cxnId="{16FFC0FB-9F9A-425E-BEEE-67C66F698AEC}">
      <dgm:prSet/>
      <dgm:spPr/>
      <dgm:t>
        <a:bodyPr/>
        <a:lstStyle/>
        <a:p>
          <a:endParaRPr lang="en-US"/>
        </a:p>
      </dgm:t>
    </dgm:pt>
    <dgm:pt modelId="{5C0C5AA0-01D5-4747-95BA-930B60B1BCF9}">
      <dgm:prSet phldrT="[Text]"/>
      <dgm:spPr/>
      <dgm:t>
        <a:bodyPr/>
        <a:lstStyle/>
        <a:p>
          <a:r>
            <a:rPr lang="en-US" dirty="0"/>
            <a:t>Discuss</a:t>
          </a:r>
        </a:p>
      </dgm:t>
    </dgm:pt>
    <dgm:pt modelId="{BE87BEE0-1152-4409-B71B-E4E37635E322}" type="parTrans" cxnId="{A240F3D0-B9EA-45E3-84A3-FFD1C31DE10D}">
      <dgm:prSet/>
      <dgm:spPr/>
      <dgm:t>
        <a:bodyPr/>
        <a:lstStyle/>
        <a:p>
          <a:endParaRPr lang="en-US"/>
        </a:p>
      </dgm:t>
    </dgm:pt>
    <dgm:pt modelId="{0442AF2B-4650-41F8-A442-E2D08BA4F09F}" type="sibTrans" cxnId="{A240F3D0-B9EA-45E3-84A3-FFD1C31DE10D}">
      <dgm:prSet/>
      <dgm:spPr/>
      <dgm:t>
        <a:bodyPr/>
        <a:lstStyle/>
        <a:p>
          <a:endParaRPr lang="en-US"/>
        </a:p>
      </dgm:t>
    </dgm:pt>
    <dgm:pt modelId="{473CEDE1-2EA2-4615-B919-7512581426D2}">
      <dgm:prSet phldrT="[Text]"/>
      <dgm:spPr/>
      <dgm:t>
        <a:bodyPr/>
        <a:lstStyle/>
        <a:p>
          <a:r>
            <a:rPr lang="en-US" dirty="0" err="1"/>
            <a:t>Ask_Answer</a:t>
          </a:r>
          <a:endParaRPr lang="en-US" dirty="0"/>
        </a:p>
      </dgm:t>
    </dgm:pt>
    <dgm:pt modelId="{06ADBC5A-DB0F-42DD-B7A9-1D2CF4F09376}" type="parTrans" cxnId="{6410B4D0-6D00-426E-BE2D-87D7BF1799CC}">
      <dgm:prSet/>
      <dgm:spPr/>
      <dgm:t>
        <a:bodyPr/>
        <a:lstStyle/>
        <a:p>
          <a:endParaRPr lang="en-US"/>
        </a:p>
      </dgm:t>
    </dgm:pt>
    <dgm:pt modelId="{C4BB389E-6F41-40F0-87C3-D3319B3822A2}" type="sibTrans" cxnId="{6410B4D0-6D00-426E-BE2D-87D7BF1799CC}">
      <dgm:prSet/>
      <dgm:spPr/>
      <dgm:t>
        <a:bodyPr/>
        <a:lstStyle/>
        <a:p>
          <a:endParaRPr lang="en-US"/>
        </a:p>
      </dgm:t>
    </dgm:pt>
    <dgm:pt modelId="{3E7907E7-F869-4FE3-8ECB-0BB1E6C7FE5B}">
      <dgm:prSet phldrT="[Text]"/>
      <dgm:spPr/>
      <dgm:t>
        <a:bodyPr/>
        <a:lstStyle/>
        <a:p>
          <a:r>
            <a:rPr lang="en-US"/>
            <a:t>Ann</a:t>
          </a:r>
          <a:endParaRPr lang="en-US" dirty="0"/>
        </a:p>
      </dgm:t>
    </dgm:pt>
    <dgm:pt modelId="{8C14D6B0-83B3-4B3A-B1F1-FB6DFCBB39B6}" type="parTrans" cxnId="{23C686DE-8131-4BF8-B5D6-34808CA31D42}">
      <dgm:prSet/>
      <dgm:spPr/>
      <dgm:t>
        <a:bodyPr/>
        <a:lstStyle/>
        <a:p>
          <a:endParaRPr lang="en-US"/>
        </a:p>
      </dgm:t>
    </dgm:pt>
    <dgm:pt modelId="{36118646-4399-42DC-9E09-C62B0D7B76C2}" type="sibTrans" cxnId="{23C686DE-8131-4BF8-B5D6-34808CA31D42}">
      <dgm:prSet/>
      <dgm:spPr/>
      <dgm:t>
        <a:bodyPr/>
        <a:lstStyle/>
        <a:p>
          <a:endParaRPr lang="en-US"/>
        </a:p>
      </dgm:t>
    </dgm:pt>
    <dgm:pt modelId="{435B4BFB-12F4-419A-A961-921B4450E665}">
      <dgm:prSet phldrT="[Text]"/>
      <dgm:spPr/>
      <dgm:t>
        <a:bodyPr/>
        <a:lstStyle/>
        <a:p>
          <a:r>
            <a:rPr lang="en-US" dirty="0"/>
            <a:t>Discuss</a:t>
          </a:r>
        </a:p>
      </dgm:t>
    </dgm:pt>
    <dgm:pt modelId="{B2656908-891C-4A32-8CDE-35348359E9CC}" type="parTrans" cxnId="{3027B7EE-346F-432E-9044-E082B14EB1CE}">
      <dgm:prSet/>
      <dgm:spPr/>
      <dgm:t>
        <a:bodyPr/>
        <a:lstStyle/>
        <a:p>
          <a:endParaRPr lang="en-US"/>
        </a:p>
      </dgm:t>
    </dgm:pt>
    <dgm:pt modelId="{D9D65AC3-9F1B-40D9-A82B-6F06837164D7}" type="sibTrans" cxnId="{3027B7EE-346F-432E-9044-E082B14EB1CE}">
      <dgm:prSet/>
      <dgm:spPr/>
      <dgm:t>
        <a:bodyPr/>
        <a:lstStyle/>
        <a:p>
          <a:endParaRPr lang="en-US"/>
        </a:p>
      </dgm:t>
    </dgm:pt>
    <dgm:pt modelId="{8BBA333B-B41E-4E2F-B010-D3C44C36638A}">
      <dgm:prSet phldrT="[Text]"/>
      <dgm:spPr/>
      <dgm:t>
        <a:bodyPr/>
        <a:lstStyle/>
        <a:p>
          <a:r>
            <a:rPr lang="en-US" dirty="0" err="1"/>
            <a:t>Ask_Answer</a:t>
          </a:r>
          <a:endParaRPr lang="en-US" dirty="0"/>
        </a:p>
      </dgm:t>
    </dgm:pt>
    <dgm:pt modelId="{CA047094-04CD-49FC-BA19-0C898128CA2A}" type="parTrans" cxnId="{C65A20F3-EB4C-44D4-B10C-2288DEB09789}">
      <dgm:prSet/>
      <dgm:spPr/>
      <dgm:t>
        <a:bodyPr/>
        <a:lstStyle/>
        <a:p>
          <a:endParaRPr lang="en-US"/>
        </a:p>
      </dgm:t>
    </dgm:pt>
    <dgm:pt modelId="{E5FC7009-49DA-4049-B5BE-66235E4C0128}" type="sibTrans" cxnId="{C65A20F3-EB4C-44D4-B10C-2288DEB09789}">
      <dgm:prSet/>
      <dgm:spPr/>
      <dgm:t>
        <a:bodyPr/>
        <a:lstStyle/>
        <a:p>
          <a:endParaRPr lang="en-US"/>
        </a:p>
      </dgm:t>
    </dgm:pt>
    <dgm:pt modelId="{1DBB1310-8850-4D37-AF1F-EC5D6A39362A}">
      <dgm:prSet phldrT="[Text]"/>
      <dgm:spPr/>
      <dgm:t>
        <a:bodyPr/>
        <a:lstStyle/>
        <a:p>
          <a:r>
            <a:rPr lang="en-US"/>
            <a:t>Ann</a:t>
          </a:r>
          <a:endParaRPr lang="en-US" dirty="0"/>
        </a:p>
      </dgm:t>
    </dgm:pt>
    <dgm:pt modelId="{CA04A7F6-3236-454D-A81B-30893FA76CA2}" type="parTrans" cxnId="{7A2693A1-BD2E-4E2B-847E-D977D17208F1}">
      <dgm:prSet/>
      <dgm:spPr/>
      <dgm:t>
        <a:bodyPr/>
        <a:lstStyle/>
        <a:p>
          <a:endParaRPr lang="en-US"/>
        </a:p>
      </dgm:t>
    </dgm:pt>
    <dgm:pt modelId="{8B236CD7-5EDF-4994-AB7F-BD7BEAA6277F}" type="sibTrans" cxnId="{7A2693A1-BD2E-4E2B-847E-D977D17208F1}">
      <dgm:prSet/>
      <dgm:spPr/>
      <dgm:t>
        <a:bodyPr/>
        <a:lstStyle/>
        <a:p>
          <a:endParaRPr lang="en-US"/>
        </a:p>
      </dgm:t>
    </dgm:pt>
    <dgm:pt modelId="{8346EAF9-0DDB-42FF-9618-596C3DE33D90}">
      <dgm:prSet phldrT="[Text]"/>
      <dgm:spPr/>
      <dgm:t>
        <a:bodyPr/>
        <a:lstStyle/>
        <a:p>
          <a:r>
            <a:rPr lang="en-US" dirty="0"/>
            <a:t>Discuss</a:t>
          </a:r>
        </a:p>
      </dgm:t>
    </dgm:pt>
    <dgm:pt modelId="{D0770051-B26D-4A63-AFDE-686B1386C0C7}" type="parTrans" cxnId="{04268995-4046-4FED-97DD-D9589294D28A}">
      <dgm:prSet/>
      <dgm:spPr/>
      <dgm:t>
        <a:bodyPr/>
        <a:lstStyle/>
        <a:p>
          <a:endParaRPr lang="en-US"/>
        </a:p>
      </dgm:t>
    </dgm:pt>
    <dgm:pt modelId="{2576C4BE-071F-4959-9AB4-20E2DABA7F9E}" type="sibTrans" cxnId="{04268995-4046-4FED-97DD-D9589294D28A}">
      <dgm:prSet/>
      <dgm:spPr/>
      <dgm:t>
        <a:bodyPr/>
        <a:lstStyle/>
        <a:p>
          <a:endParaRPr lang="en-US"/>
        </a:p>
      </dgm:t>
    </dgm:pt>
    <dgm:pt modelId="{5536082A-0272-42B4-815F-F27D2DE15E08}">
      <dgm:prSet phldrT="[Text]"/>
      <dgm:spPr/>
      <dgm:t>
        <a:bodyPr/>
        <a:lstStyle/>
        <a:p>
          <a:r>
            <a:rPr lang="en-US" dirty="0" err="1"/>
            <a:t>Ask_Answer</a:t>
          </a:r>
          <a:endParaRPr lang="en-US" dirty="0"/>
        </a:p>
      </dgm:t>
    </dgm:pt>
    <dgm:pt modelId="{E6A8FA3C-2105-4584-8DCB-AD7890251D15}" type="parTrans" cxnId="{1F47ADF4-C2F0-4D59-B5E6-B1CC36D44F79}">
      <dgm:prSet/>
      <dgm:spPr/>
      <dgm:t>
        <a:bodyPr/>
        <a:lstStyle/>
        <a:p>
          <a:endParaRPr lang="en-US"/>
        </a:p>
      </dgm:t>
    </dgm:pt>
    <dgm:pt modelId="{9D67E18C-499C-42C7-9730-9BF97AC1E116}" type="sibTrans" cxnId="{1F47ADF4-C2F0-4D59-B5E6-B1CC36D44F79}">
      <dgm:prSet/>
      <dgm:spPr/>
      <dgm:t>
        <a:bodyPr/>
        <a:lstStyle/>
        <a:p>
          <a:endParaRPr lang="en-US"/>
        </a:p>
      </dgm:t>
    </dgm:pt>
    <dgm:pt modelId="{56D6ED1D-5906-499D-8FDD-24B01C449C84}">
      <dgm:prSet phldrT="[Text]"/>
      <dgm:spPr/>
      <dgm:t>
        <a:bodyPr/>
        <a:lstStyle/>
        <a:p>
          <a:r>
            <a:rPr lang="en-US"/>
            <a:t>Ann</a:t>
          </a:r>
          <a:endParaRPr lang="en-US" dirty="0"/>
        </a:p>
      </dgm:t>
    </dgm:pt>
    <dgm:pt modelId="{E20DD735-288D-477D-9323-B63D69665F3A}" type="parTrans" cxnId="{B5FE1DCA-DBBC-4197-AFCC-5DDB749D2EAE}">
      <dgm:prSet/>
      <dgm:spPr/>
      <dgm:t>
        <a:bodyPr/>
        <a:lstStyle/>
        <a:p>
          <a:endParaRPr lang="en-US"/>
        </a:p>
      </dgm:t>
    </dgm:pt>
    <dgm:pt modelId="{F25FB1EC-76BD-4353-B9F2-3D77B1731F2D}" type="sibTrans" cxnId="{B5FE1DCA-DBBC-4197-AFCC-5DDB749D2EAE}">
      <dgm:prSet/>
      <dgm:spPr/>
      <dgm:t>
        <a:bodyPr/>
        <a:lstStyle/>
        <a:p>
          <a:endParaRPr lang="en-US"/>
        </a:p>
      </dgm:t>
    </dgm:pt>
    <dgm:pt modelId="{E74758F6-3C71-4B4D-8E50-9A1FD0979DC6}">
      <dgm:prSet phldrT="[Text]"/>
      <dgm:spPr/>
      <dgm:t>
        <a:bodyPr/>
        <a:lstStyle/>
        <a:p>
          <a:r>
            <a:rPr lang="en-US" dirty="0"/>
            <a:t>Discuss</a:t>
          </a:r>
        </a:p>
      </dgm:t>
    </dgm:pt>
    <dgm:pt modelId="{86F36AC5-1BEC-41E0-9A0D-B11987DF0387}" type="parTrans" cxnId="{A6FB8312-1957-4B6A-903F-1959F51E0585}">
      <dgm:prSet/>
      <dgm:spPr/>
      <dgm:t>
        <a:bodyPr/>
        <a:lstStyle/>
        <a:p>
          <a:endParaRPr lang="en-US"/>
        </a:p>
      </dgm:t>
    </dgm:pt>
    <dgm:pt modelId="{028829DE-78EB-4738-B9A8-9EC11341105E}" type="sibTrans" cxnId="{A6FB8312-1957-4B6A-903F-1959F51E0585}">
      <dgm:prSet/>
      <dgm:spPr/>
      <dgm:t>
        <a:bodyPr/>
        <a:lstStyle/>
        <a:p>
          <a:endParaRPr lang="en-US"/>
        </a:p>
      </dgm:t>
    </dgm:pt>
    <dgm:pt modelId="{E587DB81-2B61-46C2-A75E-7E995F7D8DF3}">
      <dgm:prSet phldrT="[Text]"/>
      <dgm:spPr/>
      <dgm:t>
        <a:bodyPr/>
        <a:lstStyle/>
        <a:p>
          <a:r>
            <a:rPr lang="en-US" dirty="0" err="1"/>
            <a:t>Ask_Answer</a:t>
          </a:r>
          <a:endParaRPr lang="en-US" dirty="0"/>
        </a:p>
      </dgm:t>
    </dgm:pt>
    <dgm:pt modelId="{4CC39067-2BE0-4A6E-905C-B4EF89DEC026}" type="parTrans" cxnId="{BE247DA4-2851-43CA-B45D-BF46FBA48A5E}">
      <dgm:prSet/>
      <dgm:spPr/>
      <dgm:t>
        <a:bodyPr/>
        <a:lstStyle/>
        <a:p>
          <a:endParaRPr lang="en-US"/>
        </a:p>
      </dgm:t>
    </dgm:pt>
    <dgm:pt modelId="{6D1D76E7-A028-429B-B7E5-85F83778D534}" type="sibTrans" cxnId="{BE247DA4-2851-43CA-B45D-BF46FBA48A5E}">
      <dgm:prSet/>
      <dgm:spPr/>
      <dgm:t>
        <a:bodyPr/>
        <a:lstStyle/>
        <a:p>
          <a:endParaRPr lang="en-US"/>
        </a:p>
      </dgm:t>
    </dgm:pt>
    <dgm:pt modelId="{F8D92132-9269-4303-A148-BEA473CEB394}">
      <dgm:prSet phldrT="[Text]"/>
      <dgm:spPr/>
      <dgm:t>
        <a:bodyPr/>
        <a:lstStyle/>
        <a:p>
          <a:r>
            <a:rPr lang="en-US"/>
            <a:t>Ann</a:t>
          </a:r>
          <a:endParaRPr lang="en-US" dirty="0"/>
        </a:p>
      </dgm:t>
    </dgm:pt>
    <dgm:pt modelId="{7EA3ABF1-F6F6-44C3-BD45-9905CBACC338}" type="parTrans" cxnId="{DC2CD927-0A91-44BC-AE77-D0473018D884}">
      <dgm:prSet/>
      <dgm:spPr/>
      <dgm:t>
        <a:bodyPr/>
        <a:lstStyle/>
        <a:p>
          <a:endParaRPr lang="en-US"/>
        </a:p>
      </dgm:t>
    </dgm:pt>
    <dgm:pt modelId="{887156E5-84EF-4A5A-93BF-D34EFC1D4EF1}" type="sibTrans" cxnId="{DC2CD927-0A91-44BC-AE77-D0473018D884}">
      <dgm:prSet/>
      <dgm:spPr/>
      <dgm:t>
        <a:bodyPr/>
        <a:lstStyle/>
        <a:p>
          <a:endParaRPr lang="en-US"/>
        </a:p>
      </dgm:t>
    </dgm:pt>
    <dgm:pt modelId="{F4C5AB85-2ADC-4B0C-895F-585BE99F6924}">
      <dgm:prSet phldrT="[Text]"/>
      <dgm:spPr/>
      <dgm:t>
        <a:bodyPr/>
        <a:lstStyle/>
        <a:p>
          <a:r>
            <a:rPr lang="en-US" dirty="0"/>
            <a:t>Discuss</a:t>
          </a:r>
        </a:p>
      </dgm:t>
    </dgm:pt>
    <dgm:pt modelId="{207C773F-2BBA-4884-9F11-DE068E8635C0}" type="parTrans" cxnId="{44ABA52B-1617-474C-B2CA-6DCFD1E5A6BA}">
      <dgm:prSet/>
      <dgm:spPr/>
      <dgm:t>
        <a:bodyPr/>
        <a:lstStyle/>
        <a:p>
          <a:endParaRPr lang="en-US"/>
        </a:p>
      </dgm:t>
    </dgm:pt>
    <dgm:pt modelId="{37D59828-54EC-4CF5-9364-E7D43C61DB10}" type="sibTrans" cxnId="{44ABA52B-1617-474C-B2CA-6DCFD1E5A6BA}">
      <dgm:prSet/>
      <dgm:spPr/>
      <dgm:t>
        <a:bodyPr/>
        <a:lstStyle/>
        <a:p>
          <a:endParaRPr lang="en-US"/>
        </a:p>
      </dgm:t>
    </dgm:pt>
    <dgm:pt modelId="{BE30A07C-A6AB-4CC9-8963-C70B7CDDEF2A}">
      <dgm:prSet phldrT="[Text]"/>
      <dgm:spPr/>
      <dgm:t>
        <a:bodyPr/>
        <a:lstStyle/>
        <a:p>
          <a:r>
            <a:rPr lang="en-US" dirty="0" err="1"/>
            <a:t>Ask_Answer</a:t>
          </a:r>
          <a:endParaRPr lang="en-US" dirty="0"/>
        </a:p>
      </dgm:t>
    </dgm:pt>
    <dgm:pt modelId="{35B0006E-F720-4B15-A97E-63B6CE159CA9}" type="parTrans" cxnId="{CE6CFF5F-BA6B-41F1-8E59-D62886C4FFC3}">
      <dgm:prSet/>
      <dgm:spPr/>
      <dgm:t>
        <a:bodyPr/>
        <a:lstStyle/>
        <a:p>
          <a:endParaRPr lang="en-US"/>
        </a:p>
      </dgm:t>
    </dgm:pt>
    <dgm:pt modelId="{77D75865-D94F-4270-9AEB-7E6EEBE96567}" type="sibTrans" cxnId="{CE6CFF5F-BA6B-41F1-8E59-D62886C4FFC3}">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5BB462B4-AAA8-4F72-94E6-300931B2B7E3}" type="pres">
      <dgm:prSet presAssocID="{3D3E3CFF-5C3F-4C7F-B1EB-71E7722F8CA3}" presName="Name37" presStyleLbl="parChTrans1D3" presStyleIdx="0" presStyleCnt="15"/>
      <dgm:spPr/>
    </dgm:pt>
    <dgm:pt modelId="{1CB9EDB0-0E8F-48FD-B101-5EFA5320BA31}" type="pres">
      <dgm:prSet presAssocID="{524FC0CD-4800-4030-A710-157EDC933892}" presName="hierRoot2" presStyleCnt="0">
        <dgm:presLayoutVars>
          <dgm:hierBranch val="init"/>
        </dgm:presLayoutVars>
      </dgm:prSet>
      <dgm:spPr/>
    </dgm:pt>
    <dgm:pt modelId="{39220C2F-0AD1-4869-A1E6-C7157A8DAC3C}" type="pres">
      <dgm:prSet presAssocID="{524FC0CD-4800-4030-A710-157EDC933892}" presName="rootComposite" presStyleCnt="0"/>
      <dgm:spPr/>
    </dgm:pt>
    <dgm:pt modelId="{087AAC3C-9BE7-4913-A1AB-E6D325FDBA89}" type="pres">
      <dgm:prSet presAssocID="{524FC0CD-4800-4030-A710-157EDC933892}" presName="rootText" presStyleLbl="node3" presStyleIdx="0" presStyleCnt="15">
        <dgm:presLayoutVars>
          <dgm:chPref val="3"/>
        </dgm:presLayoutVars>
      </dgm:prSet>
      <dgm:spPr/>
    </dgm:pt>
    <dgm:pt modelId="{BC402798-E63F-4B8F-BE27-78E17D0316AE}" type="pres">
      <dgm:prSet presAssocID="{524FC0CD-4800-4030-A710-157EDC933892}" presName="rootConnector" presStyleLbl="node3" presStyleIdx="0" presStyleCnt="15"/>
      <dgm:spPr/>
    </dgm:pt>
    <dgm:pt modelId="{2D362F95-F72F-4D9E-8941-D316FDBCC491}" type="pres">
      <dgm:prSet presAssocID="{524FC0CD-4800-4030-A710-157EDC933892}" presName="hierChild4" presStyleCnt="0"/>
      <dgm:spPr/>
    </dgm:pt>
    <dgm:pt modelId="{58D29723-FDCE-4259-B787-5632BD02CD30}" type="pres">
      <dgm:prSet presAssocID="{524FC0CD-4800-4030-A710-157EDC933892}" presName="hierChild5" presStyleCnt="0"/>
      <dgm:spPr/>
    </dgm:pt>
    <dgm:pt modelId="{802F7F35-63BC-455B-87DB-F661DC8A390B}" type="pres">
      <dgm:prSet presAssocID="{BE87BEE0-1152-4409-B71B-E4E37635E322}" presName="Name37" presStyleLbl="parChTrans1D3" presStyleIdx="1" presStyleCnt="15"/>
      <dgm:spPr/>
    </dgm:pt>
    <dgm:pt modelId="{FB868AA5-D591-4780-BA2C-E1F66B729C22}" type="pres">
      <dgm:prSet presAssocID="{5C0C5AA0-01D5-4747-95BA-930B60B1BCF9}" presName="hierRoot2" presStyleCnt="0">
        <dgm:presLayoutVars>
          <dgm:hierBranch val="init"/>
        </dgm:presLayoutVars>
      </dgm:prSet>
      <dgm:spPr/>
    </dgm:pt>
    <dgm:pt modelId="{1582436D-BF65-487E-877C-39AD885F6DD3}" type="pres">
      <dgm:prSet presAssocID="{5C0C5AA0-01D5-4747-95BA-930B60B1BCF9}" presName="rootComposite" presStyleCnt="0"/>
      <dgm:spPr/>
    </dgm:pt>
    <dgm:pt modelId="{EC7EE9A1-6929-4E32-9456-3139F72B22D8}" type="pres">
      <dgm:prSet presAssocID="{5C0C5AA0-01D5-4747-95BA-930B60B1BCF9}" presName="rootText" presStyleLbl="node3" presStyleIdx="1" presStyleCnt="15">
        <dgm:presLayoutVars>
          <dgm:chPref val="3"/>
        </dgm:presLayoutVars>
      </dgm:prSet>
      <dgm:spPr/>
    </dgm:pt>
    <dgm:pt modelId="{16C5A9D5-2BC6-4430-91F1-E490B2D62E5F}" type="pres">
      <dgm:prSet presAssocID="{5C0C5AA0-01D5-4747-95BA-930B60B1BCF9}" presName="rootConnector" presStyleLbl="node3" presStyleIdx="1" presStyleCnt="15"/>
      <dgm:spPr/>
    </dgm:pt>
    <dgm:pt modelId="{E0A9E707-4D32-4ECD-87AF-6B8F24675D36}" type="pres">
      <dgm:prSet presAssocID="{5C0C5AA0-01D5-4747-95BA-930B60B1BCF9}" presName="hierChild4" presStyleCnt="0"/>
      <dgm:spPr/>
    </dgm:pt>
    <dgm:pt modelId="{75E5B019-C003-468F-8732-A3C627BC06A8}" type="pres">
      <dgm:prSet presAssocID="{5C0C5AA0-01D5-4747-95BA-930B60B1BCF9}" presName="hierChild5" presStyleCnt="0"/>
      <dgm:spPr/>
    </dgm:pt>
    <dgm:pt modelId="{C2D0CB4A-A328-4BB3-BAAC-09685C89D8B9}" type="pres">
      <dgm:prSet presAssocID="{06ADBC5A-DB0F-42DD-B7A9-1D2CF4F09376}" presName="Name37" presStyleLbl="parChTrans1D3" presStyleIdx="2" presStyleCnt="15"/>
      <dgm:spPr/>
    </dgm:pt>
    <dgm:pt modelId="{2ADBC920-70C0-4F73-B614-DB50F3FFEF56}" type="pres">
      <dgm:prSet presAssocID="{473CEDE1-2EA2-4615-B919-7512581426D2}" presName="hierRoot2" presStyleCnt="0">
        <dgm:presLayoutVars>
          <dgm:hierBranch val="init"/>
        </dgm:presLayoutVars>
      </dgm:prSet>
      <dgm:spPr/>
    </dgm:pt>
    <dgm:pt modelId="{0AF31379-45D2-47E2-AA3D-48484692E1CD}" type="pres">
      <dgm:prSet presAssocID="{473CEDE1-2EA2-4615-B919-7512581426D2}" presName="rootComposite" presStyleCnt="0"/>
      <dgm:spPr/>
    </dgm:pt>
    <dgm:pt modelId="{AE1F550C-0024-4537-A1A6-B684C0F12B9A}" type="pres">
      <dgm:prSet presAssocID="{473CEDE1-2EA2-4615-B919-7512581426D2}" presName="rootText" presStyleLbl="node3" presStyleIdx="2" presStyleCnt="15">
        <dgm:presLayoutVars>
          <dgm:chPref val="3"/>
        </dgm:presLayoutVars>
      </dgm:prSet>
      <dgm:spPr/>
    </dgm:pt>
    <dgm:pt modelId="{DBACFF4A-AE7E-47BF-AB53-612EA54E0EB5}" type="pres">
      <dgm:prSet presAssocID="{473CEDE1-2EA2-4615-B919-7512581426D2}" presName="rootConnector" presStyleLbl="node3" presStyleIdx="2" presStyleCnt="15"/>
      <dgm:spPr/>
    </dgm:pt>
    <dgm:pt modelId="{3F35F166-F89F-42F0-9EF6-0964F1FF0F94}" type="pres">
      <dgm:prSet presAssocID="{473CEDE1-2EA2-4615-B919-7512581426D2}" presName="hierChild4" presStyleCnt="0"/>
      <dgm:spPr/>
    </dgm:pt>
    <dgm:pt modelId="{6188501E-29FE-4124-9216-7888982C0C5E}" type="pres">
      <dgm:prSet presAssocID="{473CEDE1-2EA2-4615-B919-7512581426D2}" presName="hierChild5"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7EAF5B55-CDFA-480A-9948-5C40B55A909A}" type="pres">
      <dgm:prSet presAssocID="{8C14D6B0-83B3-4B3A-B1F1-FB6DFCBB39B6}" presName="Name37" presStyleLbl="parChTrans1D3" presStyleIdx="3" presStyleCnt="15"/>
      <dgm:spPr/>
    </dgm:pt>
    <dgm:pt modelId="{88351BAC-F79C-4D04-B6DD-112BFF317FCA}" type="pres">
      <dgm:prSet presAssocID="{3E7907E7-F869-4FE3-8ECB-0BB1E6C7FE5B}" presName="hierRoot2" presStyleCnt="0">
        <dgm:presLayoutVars>
          <dgm:hierBranch val="init"/>
        </dgm:presLayoutVars>
      </dgm:prSet>
      <dgm:spPr/>
    </dgm:pt>
    <dgm:pt modelId="{8F3290C9-0F6C-440E-AB5A-17416C3C64C2}" type="pres">
      <dgm:prSet presAssocID="{3E7907E7-F869-4FE3-8ECB-0BB1E6C7FE5B}" presName="rootComposite" presStyleCnt="0"/>
      <dgm:spPr/>
    </dgm:pt>
    <dgm:pt modelId="{343CC444-D116-46C4-B8EA-FE4439371DA0}" type="pres">
      <dgm:prSet presAssocID="{3E7907E7-F869-4FE3-8ECB-0BB1E6C7FE5B}" presName="rootText" presStyleLbl="node3" presStyleIdx="3" presStyleCnt="15">
        <dgm:presLayoutVars>
          <dgm:chPref val="3"/>
        </dgm:presLayoutVars>
      </dgm:prSet>
      <dgm:spPr/>
    </dgm:pt>
    <dgm:pt modelId="{73D64C15-5F70-4F04-A9F9-E785794DBFF2}" type="pres">
      <dgm:prSet presAssocID="{3E7907E7-F869-4FE3-8ECB-0BB1E6C7FE5B}" presName="rootConnector" presStyleLbl="node3" presStyleIdx="3" presStyleCnt="15"/>
      <dgm:spPr/>
    </dgm:pt>
    <dgm:pt modelId="{5D734D3E-788D-4A84-A1A3-BAD656F68C51}" type="pres">
      <dgm:prSet presAssocID="{3E7907E7-F869-4FE3-8ECB-0BB1E6C7FE5B}" presName="hierChild4" presStyleCnt="0"/>
      <dgm:spPr/>
    </dgm:pt>
    <dgm:pt modelId="{DE78C115-EFEA-414D-87DA-C10D4D69B829}" type="pres">
      <dgm:prSet presAssocID="{3E7907E7-F869-4FE3-8ECB-0BB1E6C7FE5B}" presName="hierChild5" presStyleCnt="0"/>
      <dgm:spPr/>
    </dgm:pt>
    <dgm:pt modelId="{7F9B6407-339B-4B3F-AAFC-618CBC709BDF}" type="pres">
      <dgm:prSet presAssocID="{B2656908-891C-4A32-8CDE-35348359E9CC}" presName="Name37" presStyleLbl="parChTrans1D3" presStyleIdx="4" presStyleCnt="15"/>
      <dgm:spPr/>
    </dgm:pt>
    <dgm:pt modelId="{97BEEAB9-ABEF-431F-9B0C-1694A31475C4}" type="pres">
      <dgm:prSet presAssocID="{435B4BFB-12F4-419A-A961-921B4450E665}" presName="hierRoot2" presStyleCnt="0">
        <dgm:presLayoutVars>
          <dgm:hierBranch val="init"/>
        </dgm:presLayoutVars>
      </dgm:prSet>
      <dgm:spPr/>
    </dgm:pt>
    <dgm:pt modelId="{77D56B7D-9D4C-4A12-91E4-E8CBF92CD3A4}" type="pres">
      <dgm:prSet presAssocID="{435B4BFB-12F4-419A-A961-921B4450E665}" presName="rootComposite" presStyleCnt="0"/>
      <dgm:spPr/>
    </dgm:pt>
    <dgm:pt modelId="{2FBFE0D4-7ED1-4DDE-9F41-72FCFD4BF38D}" type="pres">
      <dgm:prSet presAssocID="{435B4BFB-12F4-419A-A961-921B4450E665}" presName="rootText" presStyleLbl="node3" presStyleIdx="4" presStyleCnt="15">
        <dgm:presLayoutVars>
          <dgm:chPref val="3"/>
        </dgm:presLayoutVars>
      </dgm:prSet>
      <dgm:spPr/>
    </dgm:pt>
    <dgm:pt modelId="{F6F0D882-4ECC-4B60-A616-44F577A14735}" type="pres">
      <dgm:prSet presAssocID="{435B4BFB-12F4-419A-A961-921B4450E665}" presName="rootConnector" presStyleLbl="node3" presStyleIdx="4" presStyleCnt="15"/>
      <dgm:spPr/>
    </dgm:pt>
    <dgm:pt modelId="{009BF410-3BD8-4E85-AC6C-E06734A2D830}" type="pres">
      <dgm:prSet presAssocID="{435B4BFB-12F4-419A-A961-921B4450E665}" presName="hierChild4" presStyleCnt="0"/>
      <dgm:spPr/>
    </dgm:pt>
    <dgm:pt modelId="{03D1E77A-9141-4E5B-BEDD-2E297CF46AF2}" type="pres">
      <dgm:prSet presAssocID="{435B4BFB-12F4-419A-A961-921B4450E665}" presName="hierChild5" presStyleCnt="0"/>
      <dgm:spPr/>
    </dgm:pt>
    <dgm:pt modelId="{5E9A450C-64AC-4BB6-B5F7-02F3178467D9}" type="pres">
      <dgm:prSet presAssocID="{CA047094-04CD-49FC-BA19-0C898128CA2A}" presName="Name37" presStyleLbl="parChTrans1D3" presStyleIdx="5" presStyleCnt="15"/>
      <dgm:spPr/>
    </dgm:pt>
    <dgm:pt modelId="{44D8D7CF-B672-4138-87C9-21D482113162}" type="pres">
      <dgm:prSet presAssocID="{8BBA333B-B41E-4E2F-B010-D3C44C36638A}" presName="hierRoot2" presStyleCnt="0">
        <dgm:presLayoutVars>
          <dgm:hierBranch val="init"/>
        </dgm:presLayoutVars>
      </dgm:prSet>
      <dgm:spPr/>
    </dgm:pt>
    <dgm:pt modelId="{D81DC201-1E55-4319-A18A-F0C0F243125A}" type="pres">
      <dgm:prSet presAssocID="{8BBA333B-B41E-4E2F-B010-D3C44C36638A}" presName="rootComposite" presStyleCnt="0"/>
      <dgm:spPr/>
    </dgm:pt>
    <dgm:pt modelId="{B9DCE9A1-2926-4B69-8DC9-86DBE1EDCB65}" type="pres">
      <dgm:prSet presAssocID="{8BBA333B-B41E-4E2F-B010-D3C44C36638A}" presName="rootText" presStyleLbl="node3" presStyleIdx="5" presStyleCnt="15">
        <dgm:presLayoutVars>
          <dgm:chPref val="3"/>
        </dgm:presLayoutVars>
      </dgm:prSet>
      <dgm:spPr/>
    </dgm:pt>
    <dgm:pt modelId="{F077F22D-E9ED-4B85-B319-30DA07C8ED29}" type="pres">
      <dgm:prSet presAssocID="{8BBA333B-B41E-4E2F-B010-D3C44C36638A}" presName="rootConnector" presStyleLbl="node3" presStyleIdx="5" presStyleCnt="15"/>
      <dgm:spPr/>
    </dgm:pt>
    <dgm:pt modelId="{F4104892-F18B-4708-B848-3034952A9AF3}" type="pres">
      <dgm:prSet presAssocID="{8BBA333B-B41E-4E2F-B010-D3C44C36638A}" presName="hierChild4" presStyleCnt="0"/>
      <dgm:spPr/>
    </dgm:pt>
    <dgm:pt modelId="{E44E9AED-1C74-4540-9EAB-97F3601244D4}" type="pres">
      <dgm:prSet presAssocID="{8BBA333B-B41E-4E2F-B010-D3C44C36638A}" presName="hierChild5"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1E69623-75CA-4F59-A49D-7461CA508810}" type="pres">
      <dgm:prSet presAssocID="{CA04A7F6-3236-454D-A81B-30893FA76CA2}" presName="Name37" presStyleLbl="parChTrans1D3" presStyleIdx="6" presStyleCnt="15"/>
      <dgm:spPr/>
    </dgm:pt>
    <dgm:pt modelId="{DDF920F9-3359-4224-AC96-887ECC4CFD96}" type="pres">
      <dgm:prSet presAssocID="{1DBB1310-8850-4D37-AF1F-EC5D6A39362A}" presName="hierRoot2" presStyleCnt="0">
        <dgm:presLayoutVars>
          <dgm:hierBranch val="init"/>
        </dgm:presLayoutVars>
      </dgm:prSet>
      <dgm:spPr/>
    </dgm:pt>
    <dgm:pt modelId="{8238FB75-B727-429A-B475-CC04D9414AAD}" type="pres">
      <dgm:prSet presAssocID="{1DBB1310-8850-4D37-AF1F-EC5D6A39362A}" presName="rootComposite" presStyleCnt="0"/>
      <dgm:spPr/>
    </dgm:pt>
    <dgm:pt modelId="{4A4D1F07-B11D-4AF1-955C-69626CCABF84}" type="pres">
      <dgm:prSet presAssocID="{1DBB1310-8850-4D37-AF1F-EC5D6A39362A}" presName="rootText" presStyleLbl="node3" presStyleIdx="6" presStyleCnt="15">
        <dgm:presLayoutVars>
          <dgm:chPref val="3"/>
        </dgm:presLayoutVars>
      </dgm:prSet>
      <dgm:spPr/>
    </dgm:pt>
    <dgm:pt modelId="{BEA8F9E3-C58B-4CE9-90F1-D5919F947DAF}" type="pres">
      <dgm:prSet presAssocID="{1DBB1310-8850-4D37-AF1F-EC5D6A39362A}" presName="rootConnector" presStyleLbl="node3" presStyleIdx="6" presStyleCnt="15"/>
      <dgm:spPr/>
    </dgm:pt>
    <dgm:pt modelId="{F6573295-6E7B-4223-80F7-9669F32A6942}" type="pres">
      <dgm:prSet presAssocID="{1DBB1310-8850-4D37-AF1F-EC5D6A39362A}" presName="hierChild4" presStyleCnt="0"/>
      <dgm:spPr/>
    </dgm:pt>
    <dgm:pt modelId="{46B2055A-29C0-443E-B251-D9F25D3EBF78}" type="pres">
      <dgm:prSet presAssocID="{1DBB1310-8850-4D37-AF1F-EC5D6A39362A}" presName="hierChild5" presStyleCnt="0"/>
      <dgm:spPr/>
    </dgm:pt>
    <dgm:pt modelId="{6D454E4E-8BBE-4579-8153-C59DF863A352}" type="pres">
      <dgm:prSet presAssocID="{D0770051-B26D-4A63-AFDE-686B1386C0C7}" presName="Name37" presStyleLbl="parChTrans1D3" presStyleIdx="7" presStyleCnt="15"/>
      <dgm:spPr/>
    </dgm:pt>
    <dgm:pt modelId="{FD011919-EA49-426E-9E69-C565903EDB00}" type="pres">
      <dgm:prSet presAssocID="{8346EAF9-0DDB-42FF-9618-596C3DE33D90}" presName="hierRoot2" presStyleCnt="0">
        <dgm:presLayoutVars>
          <dgm:hierBranch val="init"/>
        </dgm:presLayoutVars>
      </dgm:prSet>
      <dgm:spPr/>
    </dgm:pt>
    <dgm:pt modelId="{E0DDF11E-0B9E-4914-B332-FA2B6ACEEB08}" type="pres">
      <dgm:prSet presAssocID="{8346EAF9-0DDB-42FF-9618-596C3DE33D90}" presName="rootComposite" presStyleCnt="0"/>
      <dgm:spPr/>
    </dgm:pt>
    <dgm:pt modelId="{D071CA0C-4B35-4935-A962-F299B0115673}" type="pres">
      <dgm:prSet presAssocID="{8346EAF9-0DDB-42FF-9618-596C3DE33D90}" presName="rootText" presStyleLbl="node3" presStyleIdx="7" presStyleCnt="15">
        <dgm:presLayoutVars>
          <dgm:chPref val="3"/>
        </dgm:presLayoutVars>
      </dgm:prSet>
      <dgm:spPr/>
    </dgm:pt>
    <dgm:pt modelId="{32DAFC06-42B5-4762-AC2A-AF1DF417FACD}" type="pres">
      <dgm:prSet presAssocID="{8346EAF9-0DDB-42FF-9618-596C3DE33D90}" presName="rootConnector" presStyleLbl="node3" presStyleIdx="7" presStyleCnt="15"/>
      <dgm:spPr/>
    </dgm:pt>
    <dgm:pt modelId="{FA7B4015-0506-4321-9F6F-1D89FD60EA9A}" type="pres">
      <dgm:prSet presAssocID="{8346EAF9-0DDB-42FF-9618-596C3DE33D90}" presName="hierChild4" presStyleCnt="0"/>
      <dgm:spPr/>
    </dgm:pt>
    <dgm:pt modelId="{2D567A66-F42A-43B7-AB89-436603369F8F}" type="pres">
      <dgm:prSet presAssocID="{8346EAF9-0DDB-42FF-9618-596C3DE33D90}" presName="hierChild5" presStyleCnt="0"/>
      <dgm:spPr/>
    </dgm:pt>
    <dgm:pt modelId="{DED36C5F-85F2-45C6-A8D0-458CAA28F8F5}" type="pres">
      <dgm:prSet presAssocID="{E6A8FA3C-2105-4584-8DCB-AD7890251D15}" presName="Name37" presStyleLbl="parChTrans1D3" presStyleIdx="8" presStyleCnt="15"/>
      <dgm:spPr/>
    </dgm:pt>
    <dgm:pt modelId="{88FC5ABE-EA4A-4173-9334-188269354D66}" type="pres">
      <dgm:prSet presAssocID="{5536082A-0272-42B4-815F-F27D2DE15E08}" presName="hierRoot2" presStyleCnt="0">
        <dgm:presLayoutVars>
          <dgm:hierBranch val="init"/>
        </dgm:presLayoutVars>
      </dgm:prSet>
      <dgm:spPr/>
    </dgm:pt>
    <dgm:pt modelId="{26DDA4A4-085D-4AA7-9A9E-9A828D0AAC11}" type="pres">
      <dgm:prSet presAssocID="{5536082A-0272-42B4-815F-F27D2DE15E08}" presName="rootComposite" presStyleCnt="0"/>
      <dgm:spPr/>
    </dgm:pt>
    <dgm:pt modelId="{EAE96AA5-8D88-484B-A6F5-0474AD7303F7}" type="pres">
      <dgm:prSet presAssocID="{5536082A-0272-42B4-815F-F27D2DE15E08}" presName="rootText" presStyleLbl="node3" presStyleIdx="8" presStyleCnt="15">
        <dgm:presLayoutVars>
          <dgm:chPref val="3"/>
        </dgm:presLayoutVars>
      </dgm:prSet>
      <dgm:spPr/>
    </dgm:pt>
    <dgm:pt modelId="{D322E5F5-DFA7-4A21-84F9-EBD6C6795306}" type="pres">
      <dgm:prSet presAssocID="{5536082A-0272-42B4-815F-F27D2DE15E08}" presName="rootConnector" presStyleLbl="node3" presStyleIdx="8" presStyleCnt="15"/>
      <dgm:spPr/>
    </dgm:pt>
    <dgm:pt modelId="{F2FC48B2-3FC9-4B73-B0A9-01CCADC0C760}" type="pres">
      <dgm:prSet presAssocID="{5536082A-0272-42B4-815F-F27D2DE15E08}" presName="hierChild4" presStyleCnt="0"/>
      <dgm:spPr/>
    </dgm:pt>
    <dgm:pt modelId="{5B0B0D6E-7505-46AE-8C05-78A6DAC8F255}" type="pres">
      <dgm:prSet presAssocID="{5536082A-0272-42B4-815F-F27D2DE15E08}" presName="hierChild5"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7D411F3-E646-40B9-BC42-1F07764F2031}" type="pres">
      <dgm:prSet presAssocID="{E20DD735-288D-477D-9323-B63D69665F3A}" presName="Name37" presStyleLbl="parChTrans1D3" presStyleIdx="9" presStyleCnt="15"/>
      <dgm:spPr/>
    </dgm:pt>
    <dgm:pt modelId="{B74FA83D-C901-479A-95DC-AF2E2BFDD0FC}" type="pres">
      <dgm:prSet presAssocID="{56D6ED1D-5906-499D-8FDD-24B01C449C84}" presName="hierRoot2" presStyleCnt="0">
        <dgm:presLayoutVars>
          <dgm:hierBranch val="init"/>
        </dgm:presLayoutVars>
      </dgm:prSet>
      <dgm:spPr/>
    </dgm:pt>
    <dgm:pt modelId="{1E06B3C2-017F-4504-947E-12FA1D93EC5D}" type="pres">
      <dgm:prSet presAssocID="{56D6ED1D-5906-499D-8FDD-24B01C449C84}" presName="rootComposite" presStyleCnt="0"/>
      <dgm:spPr/>
    </dgm:pt>
    <dgm:pt modelId="{6D0E3DC4-25DD-4771-8806-D068B2456EAF}" type="pres">
      <dgm:prSet presAssocID="{56D6ED1D-5906-499D-8FDD-24B01C449C84}" presName="rootText" presStyleLbl="node3" presStyleIdx="9" presStyleCnt="15">
        <dgm:presLayoutVars>
          <dgm:chPref val="3"/>
        </dgm:presLayoutVars>
      </dgm:prSet>
      <dgm:spPr/>
    </dgm:pt>
    <dgm:pt modelId="{96D13661-365F-45B3-94BA-430AA7205075}" type="pres">
      <dgm:prSet presAssocID="{56D6ED1D-5906-499D-8FDD-24B01C449C84}" presName="rootConnector" presStyleLbl="node3" presStyleIdx="9" presStyleCnt="15"/>
      <dgm:spPr/>
    </dgm:pt>
    <dgm:pt modelId="{9947728B-E4D6-430B-B30A-0942D62BA641}" type="pres">
      <dgm:prSet presAssocID="{56D6ED1D-5906-499D-8FDD-24B01C449C84}" presName="hierChild4" presStyleCnt="0"/>
      <dgm:spPr/>
    </dgm:pt>
    <dgm:pt modelId="{E3D25ECA-9CBE-4BAF-889B-0C66B6937588}" type="pres">
      <dgm:prSet presAssocID="{56D6ED1D-5906-499D-8FDD-24B01C449C84}" presName="hierChild5" presStyleCnt="0"/>
      <dgm:spPr/>
    </dgm:pt>
    <dgm:pt modelId="{8EDBD931-C838-4C4F-837C-FC775BC29559}" type="pres">
      <dgm:prSet presAssocID="{86F36AC5-1BEC-41E0-9A0D-B11987DF0387}" presName="Name37" presStyleLbl="parChTrans1D3" presStyleIdx="10" presStyleCnt="15"/>
      <dgm:spPr/>
    </dgm:pt>
    <dgm:pt modelId="{042AE046-77B5-4E65-9A74-2D808472C545}" type="pres">
      <dgm:prSet presAssocID="{E74758F6-3C71-4B4D-8E50-9A1FD0979DC6}" presName="hierRoot2" presStyleCnt="0">
        <dgm:presLayoutVars>
          <dgm:hierBranch val="init"/>
        </dgm:presLayoutVars>
      </dgm:prSet>
      <dgm:spPr/>
    </dgm:pt>
    <dgm:pt modelId="{3FC9A3C1-DB4F-4B27-91FA-9B7E2B250EE8}" type="pres">
      <dgm:prSet presAssocID="{E74758F6-3C71-4B4D-8E50-9A1FD0979DC6}" presName="rootComposite" presStyleCnt="0"/>
      <dgm:spPr/>
    </dgm:pt>
    <dgm:pt modelId="{AD23775E-417A-4A1E-8BE6-35FA9CB1B8C4}" type="pres">
      <dgm:prSet presAssocID="{E74758F6-3C71-4B4D-8E50-9A1FD0979DC6}" presName="rootText" presStyleLbl="node3" presStyleIdx="10" presStyleCnt="15">
        <dgm:presLayoutVars>
          <dgm:chPref val="3"/>
        </dgm:presLayoutVars>
      </dgm:prSet>
      <dgm:spPr/>
    </dgm:pt>
    <dgm:pt modelId="{4179AA1A-5ECF-45BB-BA39-DC375E003B51}" type="pres">
      <dgm:prSet presAssocID="{E74758F6-3C71-4B4D-8E50-9A1FD0979DC6}" presName="rootConnector" presStyleLbl="node3" presStyleIdx="10" presStyleCnt="15"/>
      <dgm:spPr/>
    </dgm:pt>
    <dgm:pt modelId="{C851DE83-64D2-4CA0-AD0C-7421046F7904}" type="pres">
      <dgm:prSet presAssocID="{E74758F6-3C71-4B4D-8E50-9A1FD0979DC6}" presName="hierChild4" presStyleCnt="0"/>
      <dgm:spPr/>
    </dgm:pt>
    <dgm:pt modelId="{3B09DB6A-314B-45FF-89D6-E3E78E2DEE43}" type="pres">
      <dgm:prSet presAssocID="{E74758F6-3C71-4B4D-8E50-9A1FD0979DC6}" presName="hierChild5" presStyleCnt="0"/>
      <dgm:spPr/>
    </dgm:pt>
    <dgm:pt modelId="{80B70F00-F727-47C1-BE6D-A17E8284E460}" type="pres">
      <dgm:prSet presAssocID="{4CC39067-2BE0-4A6E-905C-B4EF89DEC026}" presName="Name37" presStyleLbl="parChTrans1D3" presStyleIdx="11" presStyleCnt="15"/>
      <dgm:spPr/>
    </dgm:pt>
    <dgm:pt modelId="{1A9BD3C4-96D6-42B5-9ABB-556B20315D09}" type="pres">
      <dgm:prSet presAssocID="{E587DB81-2B61-46C2-A75E-7E995F7D8DF3}" presName="hierRoot2" presStyleCnt="0">
        <dgm:presLayoutVars>
          <dgm:hierBranch val="init"/>
        </dgm:presLayoutVars>
      </dgm:prSet>
      <dgm:spPr/>
    </dgm:pt>
    <dgm:pt modelId="{E01D82DC-6ADE-46C4-AC9B-17562D1EA2DE}" type="pres">
      <dgm:prSet presAssocID="{E587DB81-2B61-46C2-A75E-7E995F7D8DF3}" presName="rootComposite" presStyleCnt="0"/>
      <dgm:spPr/>
    </dgm:pt>
    <dgm:pt modelId="{BE4CB7FD-3571-4D32-8A7E-8F7E473CD1C5}" type="pres">
      <dgm:prSet presAssocID="{E587DB81-2B61-46C2-A75E-7E995F7D8DF3}" presName="rootText" presStyleLbl="node3" presStyleIdx="11" presStyleCnt="15">
        <dgm:presLayoutVars>
          <dgm:chPref val="3"/>
        </dgm:presLayoutVars>
      </dgm:prSet>
      <dgm:spPr/>
    </dgm:pt>
    <dgm:pt modelId="{6609C321-165B-4BB0-BA56-6D672FFDC49A}" type="pres">
      <dgm:prSet presAssocID="{E587DB81-2B61-46C2-A75E-7E995F7D8DF3}" presName="rootConnector" presStyleLbl="node3" presStyleIdx="11" presStyleCnt="15"/>
      <dgm:spPr/>
    </dgm:pt>
    <dgm:pt modelId="{CC60F5AB-EA46-4139-ABEF-610DA5434535}" type="pres">
      <dgm:prSet presAssocID="{E587DB81-2B61-46C2-A75E-7E995F7D8DF3}" presName="hierChild4" presStyleCnt="0"/>
      <dgm:spPr/>
    </dgm:pt>
    <dgm:pt modelId="{7396B693-0D2E-4906-9679-2D28937451B6}" type="pres">
      <dgm:prSet presAssocID="{E587DB81-2B61-46C2-A75E-7E995F7D8DF3}" presName="hierChild5"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8E360BCA-1D98-4E6E-BC7A-4103232C7D6A}" type="pres">
      <dgm:prSet presAssocID="{7EA3ABF1-F6F6-44C3-BD45-9905CBACC338}" presName="Name37" presStyleLbl="parChTrans1D3" presStyleIdx="12" presStyleCnt="15"/>
      <dgm:spPr/>
    </dgm:pt>
    <dgm:pt modelId="{8EEB5E04-79AD-40A3-9EDF-C141394CB929}" type="pres">
      <dgm:prSet presAssocID="{F8D92132-9269-4303-A148-BEA473CEB394}" presName="hierRoot2" presStyleCnt="0">
        <dgm:presLayoutVars>
          <dgm:hierBranch val="init"/>
        </dgm:presLayoutVars>
      </dgm:prSet>
      <dgm:spPr/>
    </dgm:pt>
    <dgm:pt modelId="{AF48107F-D2B6-4300-9356-2593827C663C}" type="pres">
      <dgm:prSet presAssocID="{F8D92132-9269-4303-A148-BEA473CEB394}" presName="rootComposite" presStyleCnt="0"/>
      <dgm:spPr/>
    </dgm:pt>
    <dgm:pt modelId="{79F1B5BB-10F1-4266-B9D5-BDD016F1E382}" type="pres">
      <dgm:prSet presAssocID="{F8D92132-9269-4303-A148-BEA473CEB394}" presName="rootText" presStyleLbl="node3" presStyleIdx="12" presStyleCnt="15">
        <dgm:presLayoutVars>
          <dgm:chPref val="3"/>
        </dgm:presLayoutVars>
      </dgm:prSet>
      <dgm:spPr/>
    </dgm:pt>
    <dgm:pt modelId="{78C2EB9A-BBDA-4284-8FB1-E3FD886726FF}" type="pres">
      <dgm:prSet presAssocID="{F8D92132-9269-4303-A148-BEA473CEB394}" presName="rootConnector" presStyleLbl="node3" presStyleIdx="12" presStyleCnt="15"/>
      <dgm:spPr/>
    </dgm:pt>
    <dgm:pt modelId="{3E58FF12-0611-4127-BA41-0B275B5BAFB5}" type="pres">
      <dgm:prSet presAssocID="{F8D92132-9269-4303-A148-BEA473CEB394}" presName="hierChild4" presStyleCnt="0"/>
      <dgm:spPr/>
    </dgm:pt>
    <dgm:pt modelId="{A63A3F65-FD89-45A2-9DFA-E1A34232F7F3}" type="pres">
      <dgm:prSet presAssocID="{F8D92132-9269-4303-A148-BEA473CEB394}" presName="hierChild5" presStyleCnt="0"/>
      <dgm:spPr/>
    </dgm:pt>
    <dgm:pt modelId="{75C473D6-43FE-4DD3-BDA1-B972CE431F29}" type="pres">
      <dgm:prSet presAssocID="{207C773F-2BBA-4884-9F11-DE068E8635C0}" presName="Name37" presStyleLbl="parChTrans1D3" presStyleIdx="13" presStyleCnt="15"/>
      <dgm:spPr/>
    </dgm:pt>
    <dgm:pt modelId="{304D1455-352B-4359-B45D-5ED58E7D1184}" type="pres">
      <dgm:prSet presAssocID="{F4C5AB85-2ADC-4B0C-895F-585BE99F6924}" presName="hierRoot2" presStyleCnt="0">
        <dgm:presLayoutVars>
          <dgm:hierBranch val="init"/>
        </dgm:presLayoutVars>
      </dgm:prSet>
      <dgm:spPr/>
    </dgm:pt>
    <dgm:pt modelId="{06D9F426-8AFC-41FB-8AC7-94BDDDDCEE0A}" type="pres">
      <dgm:prSet presAssocID="{F4C5AB85-2ADC-4B0C-895F-585BE99F6924}" presName="rootComposite" presStyleCnt="0"/>
      <dgm:spPr/>
    </dgm:pt>
    <dgm:pt modelId="{04ACDCF2-3D7D-4B62-8000-8240BCD1C1F6}" type="pres">
      <dgm:prSet presAssocID="{F4C5AB85-2ADC-4B0C-895F-585BE99F6924}" presName="rootText" presStyleLbl="node3" presStyleIdx="13" presStyleCnt="15">
        <dgm:presLayoutVars>
          <dgm:chPref val="3"/>
        </dgm:presLayoutVars>
      </dgm:prSet>
      <dgm:spPr/>
    </dgm:pt>
    <dgm:pt modelId="{7B19EC50-1102-4AE3-854A-121B114B15A9}" type="pres">
      <dgm:prSet presAssocID="{F4C5AB85-2ADC-4B0C-895F-585BE99F6924}" presName="rootConnector" presStyleLbl="node3" presStyleIdx="13" presStyleCnt="15"/>
      <dgm:spPr/>
    </dgm:pt>
    <dgm:pt modelId="{35AC08C5-6860-4007-8FE0-617DF55A9C39}" type="pres">
      <dgm:prSet presAssocID="{F4C5AB85-2ADC-4B0C-895F-585BE99F6924}" presName="hierChild4" presStyleCnt="0"/>
      <dgm:spPr/>
    </dgm:pt>
    <dgm:pt modelId="{B8AF237E-FB3F-4D36-97B8-A1A92831603C}" type="pres">
      <dgm:prSet presAssocID="{F4C5AB85-2ADC-4B0C-895F-585BE99F6924}" presName="hierChild5" presStyleCnt="0"/>
      <dgm:spPr/>
    </dgm:pt>
    <dgm:pt modelId="{43E11D98-1FC1-44FD-8B81-9C94E03929F0}" type="pres">
      <dgm:prSet presAssocID="{35B0006E-F720-4B15-A97E-63B6CE159CA9}" presName="Name37" presStyleLbl="parChTrans1D3" presStyleIdx="14" presStyleCnt="15"/>
      <dgm:spPr/>
    </dgm:pt>
    <dgm:pt modelId="{1A9B44AB-AEB3-4FE6-BAC0-0D242167B2E4}" type="pres">
      <dgm:prSet presAssocID="{BE30A07C-A6AB-4CC9-8963-C70B7CDDEF2A}" presName="hierRoot2" presStyleCnt="0">
        <dgm:presLayoutVars>
          <dgm:hierBranch val="init"/>
        </dgm:presLayoutVars>
      </dgm:prSet>
      <dgm:spPr/>
    </dgm:pt>
    <dgm:pt modelId="{2954AB85-F665-4B23-AC2F-7DF7AF3D5F8A}" type="pres">
      <dgm:prSet presAssocID="{BE30A07C-A6AB-4CC9-8963-C70B7CDDEF2A}" presName="rootComposite" presStyleCnt="0"/>
      <dgm:spPr/>
    </dgm:pt>
    <dgm:pt modelId="{3D41411A-FC3A-43D7-B30F-1D4B31517845}" type="pres">
      <dgm:prSet presAssocID="{BE30A07C-A6AB-4CC9-8963-C70B7CDDEF2A}" presName="rootText" presStyleLbl="node3" presStyleIdx="14" presStyleCnt="15">
        <dgm:presLayoutVars>
          <dgm:chPref val="3"/>
        </dgm:presLayoutVars>
      </dgm:prSet>
      <dgm:spPr/>
    </dgm:pt>
    <dgm:pt modelId="{3488C8D1-D603-4D67-B62A-0287476D9E02}" type="pres">
      <dgm:prSet presAssocID="{BE30A07C-A6AB-4CC9-8963-C70B7CDDEF2A}" presName="rootConnector" presStyleLbl="node3" presStyleIdx="14" presStyleCnt="15"/>
      <dgm:spPr/>
    </dgm:pt>
    <dgm:pt modelId="{CB024445-5B12-47FC-96FB-20C5E3C27820}" type="pres">
      <dgm:prSet presAssocID="{BE30A07C-A6AB-4CC9-8963-C70B7CDDEF2A}" presName="hierChild4" presStyleCnt="0"/>
      <dgm:spPr/>
    </dgm:pt>
    <dgm:pt modelId="{F47528D2-5150-487F-BECF-7B41ADCD85FE}" type="pres">
      <dgm:prSet presAssocID="{BE30A07C-A6AB-4CC9-8963-C70B7CDDEF2A}" presName="hierChild5"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B9356702-889C-48A8-8FE5-7481E76CB166}" type="presOf" srcId="{5C0C5AA0-01D5-4747-95BA-930B60B1BCF9}" destId="{EC7EE9A1-6929-4E32-9456-3139F72B22D8}" srcOrd="0" destOrd="0" presId="urn:microsoft.com/office/officeart/2005/8/layout/orgChart1"/>
    <dgm:cxn modelId="{F2A29F04-58B9-4885-871A-FB07B3248780}" srcId="{4720E007-1EB4-4787-8AE2-9FD85BA00215}" destId="{F3901466-EF5C-4A7A-9F85-CAEA4A6B504B}" srcOrd="4" destOrd="0" parTransId="{E095F700-FB7C-424E-93A6-0F15E9AA0833}" sibTransId="{A86F67C0-2CE7-4FBD-A708-6499C9678F5A}"/>
    <dgm:cxn modelId="{2DD7180C-1561-427A-873F-B7D095E2615F}" type="presOf" srcId="{E20DD735-288D-477D-9323-B63D69665F3A}" destId="{27D411F3-E646-40B9-BC42-1F07764F2031}" srcOrd="0" destOrd="0" presId="urn:microsoft.com/office/officeart/2005/8/layout/orgChart1"/>
    <dgm:cxn modelId="{B828DB0C-C391-4CBA-A264-B31F0F7291BF}" type="presOf" srcId="{BE87BEE0-1152-4409-B71B-E4E37635E322}" destId="{802F7F35-63BC-455B-87DB-F661DC8A390B}" srcOrd="0" destOrd="0" presId="urn:microsoft.com/office/officeart/2005/8/layout/orgChart1"/>
    <dgm:cxn modelId="{A6FB8312-1957-4B6A-903F-1959F51E0585}" srcId="{AA38F308-F310-4E19-8763-0A2BB3611DFC}" destId="{E74758F6-3C71-4B4D-8E50-9A1FD0979DC6}" srcOrd="1" destOrd="0" parTransId="{86F36AC5-1BEC-41E0-9A0D-B11987DF0387}" sibTransId="{028829DE-78EB-4738-B9A8-9EC11341105E}"/>
    <dgm:cxn modelId="{BBFFE012-83A2-4DA9-BDB2-29A69C371BB4}" type="presOf" srcId="{CA047094-04CD-49FC-BA19-0C898128CA2A}" destId="{5E9A450C-64AC-4BB6-B5F7-02F3178467D9}" srcOrd="0" destOrd="0" presId="urn:microsoft.com/office/officeart/2005/8/layout/orgChart1"/>
    <dgm:cxn modelId="{11D40D14-7B25-4959-ACC0-11DAECC98216}" type="presOf" srcId="{56D6ED1D-5906-499D-8FDD-24B01C449C84}" destId="{96D13661-365F-45B3-94BA-430AA7205075}" srcOrd="1" destOrd="0" presId="urn:microsoft.com/office/officeart/2005/8/layout/orgChart1"/>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063A4621-C905-4054-8482-C26022DD5F9B}" type="presOf" srcId="{435B4BFB-12F4-419A-A961-921B4450E665}" destId="{2FBFE0D4-7ED1-4DDE-9F41-72FCFD4BF38D}" srcOrd="0" destOrd="0" presId="urn:microsoft.com/office/officeart/2005/8/layout/orgChart1"/>
    <dgm:cxn modelId="{0DEEAE21-5B0C-4664-B247-957E14970BDE}" type="presOf" srcId="{86F36AC5-1BEC-41E0-9A0D-B11987DF0387}" destId="{8EDBD931-C838-4C4F-837C-FC775BC29559}" srcOrd="0" destOrd="0" presId="urn:microsoft.com/office/officeart/2005/8/layout/orgChart1"/>
    <dgm:cxn modelId="{9F270922-985B-4587-BF80-70D465BA4007}" type="presOf" srcId="{3D3E3CFF-5C3F-4C7F-B1EB-71E7722F8CA3}" destId="{5BB462B4-AAA8-4F72-94E6-300931B2B7E3}"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DC2CD927-0A91-44BC-AE77-D0473018D884}" srcId="{F3901466-EF5C-4A7A-9F85-CAEA4A6B504B}" destId="{F8D92132-9269-4303-A148-BEA473CEB394}" srcOrd="0" destOrd="0" parTransId="{7EA3ABF1-F6F6-44C3-BD45-9905CBACC338}" sibTransId="{887156E5-84EF-4A5A-93BF-D34EFC1D4EF1}"/>
    <dgm:cxn modelId="{EE8C0229-2675-48E4-ABB6-9519FC08B498}" type="presOf" srcId="{5C0C5AA0-01D5-4747-95BA-930B60B1BCF9}" destId="{16C5A9D5-2BC6-4430-91F1-E490B2D62E5F}" srcOrd="1" destOrd="0" presId="urn:microsoft.com/office/officeart/2005/8/layout/orgChart1"/>
    <dgm:cxn modelId="{F4B0AF29-55A0-4E3C-ADEA-DE14F6432940}" type="presOf" srcId="{E587DB81-2B61-46C2-A75E-7E995F7D8DF3}" destId="{BE4CB7FD-3571-4D32-8A7E-8F7E473CD1C5}" srcOrd="0" destOrd="0" presId="urn:microsoft.com/office/officeart/2005/8/layout/orgChart1"/>
    <dgm:cxn modelId="{44ABA52B-1617-474C-B2CA-6DCFD1E5A6BA}" srcId="{F3901466-EF5C-4A7A-9F85-CAEA4A6B504B}" destId="{F4C5AB85-2ADC-4B0C-895F-585BE99F6924}" srcOrd="1" destOrd="0" parTransId="{207C773F-2BBA-4884-9F11-DE068E8635C0}" sibTransId="{37D59828-54EC-4CF5-9364-E7D43C61DB10}"/>
    <dgm:cxn modelId="{1DF61035-5AA5-4774-A86F-77363ADCDB3F}" type="presOf" srcId="{8BBA333B-B41E-4E2F-B010-D3C44C36638A}" destId="{F077F22D-E9ED-4B85-B319-30DA07C8ED29}"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BB50BF3A-6002-481D-8F7A-7ABEC9366FF9}" type="presOf" srcId="{1DBB1310-8850-4D37-AF1F-EC5D6A39362A}" destId="{4A4D1F07-B11D-4AF1-955C-69626CCABF84}" srcOrd="0"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2A91363E-F91D-4861-AD97-E16E4DDD08F4}" type="presOf" srcId="{473CEDE1-2EA2-4615-B919-7512581426D2}" destId="{DBACFF4A-AE7E-47BF-AB53-612EA54E0EB5}" srcOrd="1" destOrd="0" presId="urn:microsoft.com/office/officeart/2005/8/layout/orgChart1"/>
    <dgm:cxn modelId="{99D89E40-7E85-4F55-86E0-C56EC79E7B48}" type="presOf" srcId="{4720E007-1EB4-4787-8AE2-9FD85BA00215}" destId="{6BA55D15-BEA5-4A9D-AF7C-162B4F90F5FD}" srcOrd="0" destOrd="0" presId="urn:microsoft.com/office/officeart/2005/8/layout/orgChart1"/>
    <dgm:cxn modelId="{4A232B5C-8A08-4CCC-B229-E10573BCF655}" type="presOf" srcId="{F8D92132-9269-4303-A148-BEA473CEB394}" destId="{79F1B5BB-10F1-4266-B9D5-BDD016F1E382}" srcOrd="0" destOrd="0" presId="urn:microsoft.com/office/officeart/2005/8/layout/orgChart1"/>
    <dgm:cxn modelId="{8FC3105F-5B6A-40C7-9963-16CCADD5CB60}" type="presOf" srcId="{524FC0CD-4800-4030-A710-157EDC933892}" destId="{087AAC3C-9BE7-4913-A1AB-E6D325FDBA89}" srcOrd="0" destOrd="0" presId="urn:microsoft.com/office/officeart/2005/8/layout/orgChart1"/>
    <dgm:cxn modelId="{CE6CFF5F-BA6B-41F1-8E59-D62886C4FFC3}" srcId="{F3901466-EF5C-4A7A-9F85-CAEA4A6B504B}" destId="{BE30A07C-A6AB-4CC9-8963-C70B7CDDEF2A}" srcOrd="2" destOrd="0" parTransId="{35B0006E-F720-4B15-A97E-63B6CE159CA9}" sibTransId="{77D75865-D94F-4270-9AEB-7E6EEBE96567}"/>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8F7F3044-CA08-441F-B19B-ED8772EB9BC1}" type="presOf" srcId="{35B0006E-F720-4B15-A97E-63B6CE159CA9}" destId="{43E11D98-1FC1-44FD-8B81-9C94E03929F0}" srcOrd="0" destOrd="0" presId="urn:microsoft.com/office/officeart/2005/8/layout/orgChart1"/>
    <dgm:cxn modelId="{DAFB3664-9DC7-4387-9651-4E8C941C037F}" type="presOf" srcId="{3E7907E7-F869-4FE3-8ECB-0BB1E6C7FE5B}" destId="{343CC444-D116-46C4-B8EA-FE4439371DA0}" srcOrd="0" destOrd="0" presId="urn:microsoft.com/office/officeart/2005/8/layout/orgChart1"/>
    <dgm:cxn modelId="{90843C65-A8EF-4CAB-8CE4-3E791F74B564}" type="presOf" srcId="{D0770051-B26D-4A63-AFDE-686B1386C0C7}" destId="{6D454E4E-8BBE-4579-8153-C59DF863A352}"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D7941946-2397-4935-A8F5-85F326B285BE}" type="presOf" srcId="{207C773F-2BBA-4884-9F11-DE068E8635C0}" destId="{75C473D6-43FE-4DD3-BDA1-B972CE431F29}" srcOrd="0" destOrd="0" presId="urn:microsoft.com/office/officeart/2005/8/layout/orgChart1"/>
    <dgm:cxn modelId="{64E0446B-1926-464A-AC81-F4FAD25DE93C}" type="presOf" srcId="{E74758F6-3C71-4B4D-8E50-9A1FD0979DC6}" destId="{AD23775E-417A-4A1E-8BE6-35FA9CB1B8C4}" srcOrd="0" destOrd="0" presId="urn:microsoft.com/office/officeart/2005/8/layout/orgChart1"/>
    <dgm:cxn modelId="{6E5C906F-A579-4DE2-901A-6D17703A4737}" type="presOf" srcId="{56D6ED1D-5906-499D-8FDD-24B01C449C84}" destId="{6D0E3DC4-25DD-4771-8806-D068B2456EAF}" srcOrd="0" destOrd="0" presId="urn:microsoft.com/office/officeart/2005/8/layout/orgChart1"/>
    <dgm:cxn modelId="{432B3471-9868-4AA6-AF19-BFF697425A6F}" type="presOf" srcId="{E74758F6-3C71-4B4D-8E50-9A1FD0979DC6}" destId="{4179AA1A-5ECF-45BB-BA39-DC375E003B51}" srcOrd="1" destOrd="0" presId="urn:microsoft.com/office/officeart/2005/8/layout/orgChart1"/>
    <dgm:cxn modelId="{033A9953-976F-4634-914D-D4A8436ADB65}" type="presOf" srcId="{435B4BFB-12F4-419A-A961-921B4450E665}" destId="{F6F0D882-4ECC-4B60-A616-44F577A14735}" srcOrd="1" destOrd="0" presId="urn:microsoft.com/office/officeart/2005/8/layout/orgChart1"/>
    <dgm:cxn modelId="{F9A65677-FE23-4EFE-9AD7-752938B5F4A7}" type="presOf" srcId="{B2656908-891C-4A32-8CDE-35348359E9CC}" destId="{7F9B6407-339B-4B3F-AAFC-618CBC709BDF}" srcOrd="0" destOrd="0" presId="urn:microsoft.com/office/officeart/2005/8/layout/orgChart1"/>
    <dgm:cxn modelId="{A118FF7B-DAC5-497C-95ED-DC547E7D8FCF}" type="presOf" srcId="{1DBB1310-8850-4D37-AF1F-EC5D6A39362A}" destId="{BEA8F9E3-C58B-4CE9-90F1-D5919F947DAF}" srcOrd="1" destOrd="0" presId="urn:microsoft.com/office/officeart/2005/8/layout/orgChart1"/>
    <dgm:cxn modelId="{AD45DE84-F479-4104-A8D4-86E9315F712C}" type="presOf" srcId="{8346EAF9-0DDB-42FF-9618-596C3DE33D90}" destId="{32DAFC06-42B5-4762-AC2A-AF1DF417FACD}" srcOrd="1" destOrd="0" presId="urn:microsoft.com/office/officeart/2005/8/layout/orgChart1"/>
    <dgm:cxn modelId="{594EE886-4656-41C7-984D-0F2FDC7DFE53}" type="presOf" srcId="{E6A8FA3C-2105-4584-8DCB-AD7890251D15}" destId="{DED36C5F-85F2-45C6-A8D0-458CAA28F8F5}"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59C15A94-B1FE-4EFC-8A70-5BA858014DF9}" type="presOf" srcId="{BE30A07C-A6AB-4CC9-8963-C70B7CDDEF2A}" destId="{3D41411A-FC3A-43D7-B30F-1D4B31517845}" srcOrd="0" destOrd="0" presId="urn:microsoft.com/office/officeart/2005/8/layout/orgChart1"/>
    <dgm:cxn modelId="{04268995-4046-4FED-97DD-D9589294D28A}" srcId="{ACC96BEC-5E66-466F-A3C2-52E3226A5410}" destId="{8346EAF9-0DDB-42FF-9618-596C3DE33D90}" srcOrd="1" destOrd="0" parTransId="{D0770051-B26D-4A63-AFDE-686B1386C0C7}" sibTransId="{2576C4BE-071F-4959-9AB4-20E2DABA7F9E}"/>
    <dgm:cxn modelId="{B10D8D9C-E071-4C0E-8179-7BB3DD8432E7}" type="presOf" srcId="{7EA3ABF1-F6F6-44C3-BD45-9905CBACC338}" destId="{8E360BCA-1D98-4E6E-BC7A-4103232C7D6A}" srcOrd="0" destOrd="0" presId="urn:microsoft.com/office/officeart/2005/8/layout/orgChart1"/>
    <dgm:cxn modelId="{7A2693A1-BD2E-4E2B-847E-D977D17208F1}" srcId="{ACC96BEC-5E66-466F-A3C2-52E3226A5410}" destId="{1DBB1310-8850-4D37-AF1F-EC5D6A39362A}" srcOrd="0" destOrd="0" parTransId="{CA04A7F6-3236-454D-A81B-30893FA76CA2}" sibTransId="{8B236CD7-5EDF-4994-AB7F-BD7BEAA6277F}"/>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BE247DA4-2851-43CA-B45D-BF46FBA48A5E}" srcId="{AA38F308-F310-4E19-8763-0A2BB3611DFC}" destId="{E587DB81-2B61-46C2-A75E-7E995F7D8DF3}" srcOrd="2" destOrd="0" parTransId="{4CC39067-2BE0-4A6E-905C-B4EF89DEC026}" sibTransId="{6D1D76E7-A028-429B-B7E5-85F83778D534}"/>
    <dgm:cxn modelId="{D6FD8DA9-40EC-4422-9DAA-0277D744AA09}" type="presOf" srcId="{8346EAF9-0DDB-42FF-9618-596C3DE33D90}" destId="{D071CA0C-4B35-4935-A962-F299B0115673}" srcOrd="0" destOrd="0" presId="urn:microsoft.com/office/officeart/2005/8/layout/orgChart1"/>
    <dgm:cxn modelId="{E1CD65AB-04D1-4665-A3D8-D1E02CC3D6A2}" type="presOf" srcId="{F4C5AB85-2ADC-4B0C-895F-585BE99F6924}" destId="{04ACDCF2-3D7D-4B62-8000-8240BCD1C1F6}" srcOrd="0" destOrd="0" presId="urn:microsoft.com/office/officeart/2005/8/layout/orgChart1"/>
    <dgm:cxn modelId="{74DA36AF-E92F-47CE-98ED-4C5DAF412506}" type="presOf" srcId="{5536082A-0272-42B4-815F-F27D2DE15E08}" destId="{EAE96AA5-8D88-484B-A6F5-0474AD7303F7}" srcOrd="0" destOrd="0" presId="urn:microsoft.com/office/officeart/2005/8/layout/orgChart1"/>
    <dgm:cxn modelId="{AB93BBB2-37AB-43DA-B261-C07C06504556}" type="presOf" srcId="{F8D92132-9269-4303-A148-BEA473CEB394}" destId="{78C2EB9A-BBDA-4284-8FB1-E3FD886726FF}" srcOrd="1" destOrd="0" presId="urn:microsoft.com/office/officeart/2005/8/layout/orgChart1"/>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C60C56BE-E6F9-497D-964C-875602EE8DAE}" type="presOf" srcId="{3E7907E7-F869-4FE3-8ECB-0BB1E6C7FE5B}" destId="{73D64C15-5F70-4F04-A9F9-E785794DBFF2}"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EF339AC2-843F-4EA7-A558-E705C746974F}" type="presOf" srcId="{473CEDE1-2EA2-4615-B919-7512581426D2}" destId="{AE1F550C-0024-4537-A1A6-B684C0F12B9A}" srcOrd="0" destOrd="0" presId="urn:microsoft.com/office/officeart/2005/8/layout/orgChart1"/>
    <dgm:cxn modelId="{B5FE1DCA-DBBC-4197-AFCC-5DDB749D2EAE}" srcId="{AA38F308-F310-4E19-8763-0A2BB3611DFC}" destId="{56D6ED1D-5906-499D-8FDD-24B01C449C84}" srcOrd="0" destOrd="0" parTransId="{E20DD735-288D-477D-9323-B63D69665F3A}" sibTransId="{F25FB1EC-76BD-4353-B9F2-3D77B1731F2D}"/>
    <dgm:cxn modelId="{6410B4D0-6D00-426E-BE2D-87D7BF1799CC}" srcId="{D6CFC0FE-548E-4A1E-AAC7-3A2D927825AD}" destId="{473CEDE1-2EA2-4615-B919-7512581426D2}" srcOrd="2" destOrd="0" parTransId="{06ADBC5A-DB0F-42DD-B7A9-1D2CF4F09376}" sibTransId="{C4BB389E-6F41-40F0-87C3-D3319B3822A2}"/>
    <dgm:cxn modelId="{A240F3D0-B9EA-45E3-84A3-FFD1C31DE10D}" srcId="{D6CFC0FE-548E-4A1E-AAC7-3A2D927825AD}" destId="{5C0C5AA0-01D5-4747-95BA-930B60B1BCF9}" srcOrd="1" destOrd="0" parTransId="{BE87BEE0-1152-4409-B71B-E4E37635E322}" sibTransId="{0442AF2B-4650-41F8-A442-E2D08BA4F09F}"/>
    <dgm:cxn modelId="{035727D4-736F-459B-9152-DB63E0C5AADA}" type="presOf" srcId="{06ADBC5A-DB0F-42DD-B7A9-1D2CF4F09376}" destId="{C2D0CB4A-A328-4BB3-BAAC-09685C89D8B9}" srcOrd="0" destOrd="0" presId="urn:microsoft.com/office/officeart/2005/8/layout/orgChart1"/>
    <dgm:cxn modelId="{5A2087D4-D40B-48E8-91D1-201E27EAABBB}" type="presOf" srcId="{5536082A-0272-42B4-815F-F27D2DE15E08}" destId="{D322E5F5-DFA7-4A21-84F9-EBD6C6795306}" srcOrd="1" destOrd="0" presId="urn:microsoft.com/office/officeart/2005/8/layout/orgChart1"/>
    <dgm:cxn modelId="{4895E7D5-1E14-4A91-AC56-DA763780CE05}" type="presOf" srcId="{524FC0CD-4800-4030-A710-157EDC933892}" destId="{BC402798-E63F-4B8F-BE27-78E17D0316AE}" srcOrd="1"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F5B11EDE-395F-484A-8C32-F87239F3DAFD}" type="presOf" srcId="{BE30A07C-A6AB-4CC9-8963-C70B7CDDEF2A}" destId="{3488C8D1-D603-4D67-B62A-0287476D9E02}" srcOrd="1" destOrd="0" presId="urn:microsoft.com/office/officeart/2005/8/layout/orgChart1"/>
    <dgm:cxn modelId="{23C686DE-8131-4BF8-B5D6-34808CA31D42}" srcId="{503138A2-7861-46B1-A4E4-3BE41F989CAB}" destId="{3E7907E7-F869-4FE3-8ECB-0BB1E6C7FE5B}" srcOrd="0" destOrd="0" parTransId="{8C14D6B0-83B3-4B3A-B1F1-FB6DFCBB39B6}" sibTransId="{36118646-4399-42DC-9E09-C62B0D7B76C2}"/>
    <dgm:cxn modelId="{1EB283E5-A08D-4248-8F54-4E79D9253E90}" type="presOf" srcId="{CA04A7F6-3236-454D-A81B-30893FA76CA2}" destId="{71E69623-75CA-4F59-A49D-7461CA508810}" srcOrd="0" destOrd="0" presId="urn:microsoft.com/office/officeart/2005/8/layout/orgChart1"/>
    <dgm:cxn modelId="{B6BD2DE8-0FCD-47CD-A218-DDDC3B0A6B2C}" type="presOf" srcId="{E587DB81-2B61-46C2-A75E-7E995F7D8DF3}" destId="{6609C321-165B-4BB0-BA56-6D672FFDC49A}" srcOrd="1" destOrd="0" presId="urn:microsoft.com/office/officeart/2005/8/layout/orgChart1"/>
    <dgm:cxn modelId="{3027B7EE-346F-432E-9044-E082B14EB1CE}" srcId="{503138A2-7861-46B1-A4E4-3BE41F989CAB}" destId="{435B4BFB-12F4-419A-A961-921B4450E665}" srcOrd="1" destOrd="0" parTransId="{B2656908-891C-4A32-8CDE-35348359E9CC}" sibTransId="{D9D65AC3-9F1B-40D9-A82B-6F06837164D7}"/>
    <dgm:cxn modelId="{EF3CEAEE-E4F4-40A2-81BC-5E91CE8B7DCB}" type="presOf" srcId="{2D99E315-E470-4F95-B61C-E892E3FCE0ED}" destId="{ABB03F76-408A-4566-AEC7-28CC0A9BA0F1}" srcOrd="0" destOrd="0" presId="urn:microsoft.com/office/officeart/2005/8/layout/orgChart1"/>
    <dgm:cxn modelId="{AE7914EF-7393-4882-9F8A-1E09599AAE73}" type="presOf" srcId="{F4C5AB85-2ADC-4B0C-895F-585BE99F6924}" destId="{7B19EC50-1102-4AE3-854A-121B114B15A9}" srcOrd="1"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E91B3DEF-D2A3-4951-A658-C7BB130068B1}" type="presOf" srcId="{4CC39067-2BE0-4A6E-905C-B4EF89DEC026}" destId="{80B70F00-F727-47C1-BE6D-A17E8284E460}" srcOrd="0" destOrd="0" presId="urn:microsoft.com/office/officeart/2005/8/layout/orgChart1"/>
    <dgm:cxn modelId="{91E155F1-CC01-45FC-A12C-F4F2F78718FC}" type="presOf" srcId="{8BBA333B-B41E-4E2F-B010-D3C44C36638A}" destId="{B9DCE9A1-2926-4B69-8DC9-86DBE1EDCB65}" srcOrd="0" destOrd="0" presId="urn:microsoft.com/office/officeart/2005/8/layout/orgChart1"/>
    <dgm:cxn modelId="{C65A20F3-EB4C-44D4-B10C-2288DEB09789}" srcId="{503138A2-7861-46B1-A4E4-3BE41F989CAB}" destId="{8BBA333B-B41E-4E2F-B010-D3C44C36638A}" srcOrd="2" destOrd="0" parTransId="{CA047094-04CD-49FC-BA19-0C898128CA2A}" sibTransId="{E5FC7009-49DA-4049-B5BE-66235E4C0128}"/>
    <dgm:cxn modelId="{1F47ADF4-C2F0-4D59-B5E6-B1CC36D44F79}" srcId="{ACC96BEC-5E66-466F-A3C2-52E3226A5410}" destId="{5536082A-0272-42B4-815F-F27D2DE15E08}" srcOrd="2" destOrd="0" parTransId="{E6A8FA3C-2105-4584-8DCB-AD7890251D15}" sibTransId="{9D67E18C-499C-42C7-9730-9BF97AC1E116}"/>
    <dgm:cxn modelId="{77DC14F5-5253-4859-B9F7-F490B3784153}" type="presOf" srcId="{6F853F86-6CC5-4E07-B823-DAA28AD575E8}" destId="{D05385CB-0CA2-467A-9F0B-45B6E289A46C}" srcOrd="0" destOrd="0" presId="urn:microsoft.com/office/officeart/2005/8/layout/orgChart1"/>
    <dgm:cxn modelId="{16FFC0FB-9F9A-425E-BEEE-67C66F698AEC}" srcId="{D6CFC0FE-548E-4A1E-AAC7-3A2D927825AD}" destId="{524FC0CD-4800-4030-A710-157EDC933892}" srcOrd="0" destOrd="0" parTransId="{3D3E3CFF-5C3F-4C7F-B1EB-71E7722F8CA3}" sibTransId="{A78737B5-C10C-452C-BD4B-3714FB353C70}"/>
    <dgm:cxn modelId="{C58699FF-B427-4726-8BDD-9B61C879692D}" type="presOf" srcId="{8C14D6B0-83B3-4B3A-B1F1-FB6DFCBB39B6}" destId="{7EAF5B55-CDFA-480A-9948-5C40B55A909A}"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1C96F0C3-FABF-40B5-B39D-EB14BFB54D63}" type="presParOf" srcId="{26D7E3E6-B765-409E-BFFC-462C83B28ABC}" destId="{5BB462B4-AAA8-4F72-94E6-300931B2B7E3}" srcOrd="0" destOrd="0" presId="urn:microsoft.com/office/officeart/2005/8/layout/orgChart1"/>
    <dgm:cxn modelId="{C991E73D-5404-4DA7-897F-F1DB3494CC04}" type="presParOf" srcId="{26D7E3E6-B765-409E-BFFC-462C83B28ABC}" destId="{1CB9EDB0-0E8F-48FD-B101-5EFA5320BA31}" srcOrd="1" destOrd="0" presId="urn:microsoft.com/office/officeart/2005/8/layout/orgChart1"/>
    <dgm:cxn modelId="{3E9888C2-7B92-4783-B378-406C26D6B31D}" type="presParOf" srcId="{1CB9EDB0-0E8F-48FD-B101-5EFA5320BA31}" destId="{39220C2F-0AD1-4869-A1E6-C7157A8DAC3C}" srcOrd="0" destOrd="0" presId="urn:microsoft.com/office/officeart/2005/8/layout/orgChart1"/>
    <dgm:cxn modelId="{9326D876-BBF8-4AE5-B81E-F98A8638A242}" type="presParOf" srcId="{39220C2F-0AD1-4869-A1E6-C7157A8DAC3C}" destId="{087AAC3C-9BE7-4913-A1AB-E6D325FDBA89}" srcOrd="0" destOrd="0" presId="urn:microsoft.com/office/officeart/2005/8/layout/orgChart1"/>
    <dgm:cxn modelId="{D4800F40-7E3C-4A4D-AC4B-08E1172786BA}" type="presParOf" srcId="{39220C2F-0AD1-4869-A1E6-C7157A8DAC3C}" destId="{BC402798-E63F-4B8F-BE27-78E17D0316AE}" srcOrd="1" destOrd="0" presId="urn:microsoft.com/office/officeart/2005/8/layout/orgChart1"/>
    <dgm:cxn modelId="{D47B0562-0F74-4C4A-891B-CC74331A6D1E}" type="presParOf" srcId="{1CB9EDB0-0E8F-48FD-B101-5EFA5320BA31}" destId="{2D362F95-F72F-4D9E-8941-D316FDBCC491}" srcOrd="1" destOrd="0" presId="urn:microsoft.com/office/officeart/2005/8/layout/orgChart1"/>
    <dgm:cxn modelId="{E751AE93-348A-41CE-88A3-452B5143EF9B}" type="presParOf" srcId="{1CB9EDB0-0E8F-48FD-B101-5EFA5320BA31}" destId="{58D29723-FDCE-4259-B787-5632BD02CD30}" srcOrd="2" destOrd="0" presId="urn:microsoft.com/office/officeart/2005/8/layout/orgChart1"/>
    <dgm:cxn modelId="{5626DEB1-CE9D-4BC1-8A53-4CD86DC26E8B}" type="presParOf" srcId="{26D7E3E6-B765-409E-BFFC-462C83B28ABC}" destId="{802F7F35-63BC-455B-87DB-F661DC8A390B}" srcOrd="2" destOrd="0" presId="urn:microsoft.com/office/officeart/2005/8/layout/orgChart1"/>
    <dgm:cxn modelId="{92ED52F1-DD16-466E-9E9B-F6A6F3FB8A42}" type="presParOf" srcId="{26D7E3E6-B765-409E-BFFC-462C83B28ABC}" destId="{FB868AA5-D591-4780-BA2C-E1F66B729C22}" srcOrd="3" destOrd="0" presId="urn:microsoft.com/office/officeart/2005/8/layout/orgChart1"/>
    <dgm:cxn modelId="{601E1F60-A7CD-442F-B8B0-89DE46A47F2B}" type="presParOf" srcId="{FB868AA5-D591-4780-BA2C-E1F66B729C22}" destId="{1582436D-BF65-487E-877C-39AD885F6DD3}" srcOrd="0" destOrd="0" presId="urn:microsoft.com/office/officeart/2005/8/layout/orgChart1"/>
    <dgm:cxn modelId="{82AE5E28-77EF-43AD-A0C2-913FCCBD8948}" type="presParOf" srcId="{1582436D-BF65-487E-877C-39AD885F6DD3}" destId="{EC7EE9A1-6929-4E32-9456-3139F72B22D8}" srcOrd="0" destOrd="0" presId="urn:microsoft.com/office/officeart/2005/8/layout/orgChart1"/>
    <dgm:cxn modelId="{2E59BF0E-1157-49B0-BCC5-7436513EA4BB}" type="presParOf" srcId="{1582436D-BF65-487E-877C-39AD885F6DD3}" destId="{16C5A9D5-2BC6-4430-91F1-E490B2D62E5F}" srcOrd="1" destOrd="0" presId="urn:microsoft.com/office/officeart/2005/8/layout/orgChart1"/>
    <dgm:cxn modelId="{4F392479-A833-491D-8D99-C03593490E30}" type="presParOf" srcId="{FB868AA5-D591-4780-BA2C-E1F66B729C22}" destId="{E0A9E707-4D32-4ECD-87AF-6B8F24675D36}" srcOrd="1" destOrd="0" presId="urn:microsoft.com/office/officeart/2005/8/layout/orgChart1"/>
    <dgm:cxn modelId="{315A2339-2598-4990-A889-50DB2CAF32E2}" type="presParOf" srcId="{FB868AA5-D591-4780-BA2C-E1F66B729C22}" destId="{75E5B019-C003-468F-8732-A3C627BC06A8}" srcOrd="2" destOrd="0" presId="urn:microsoft.com/office/officeart/2005/8/layout/orgChart1"/>
    <dgm:cxn modelId="{256801AC-529E-4B72-9778-2FEF5FDB44A8}" type="presParOf" srcId="{26D7E3E6-B765-409E-BFFC-462C83B28ABC}" destId="{C2D0CB4A-A328-4BB3-BAAC-09685C89D8B9}" srcOrd="4" destOrd="0" presId="urn:microsoft.com/office/officeart/2005/8/layout/orgChart1"/>
    <dgm:cxn modelId="{740C00ED-18BD-49B3-ACFE-1855B744BA90}" type="presParOf" srcId="{26D7E3E6-B765-409E-BFFC-462C83B28ABC}" destId="{2ADBC920-70C0-4F73-B614-DB50F3FFEF56}" srcOrd="5" destOrd="0" presId="urn:microsoft.com/office/officeart/2005/8/layout/orgChart1"/>
    <dgm:cxn modelId="{B563EDE6-2321-4AC6-82F3-E03023036A53}" type="presParOf" srcId="{2ADBC920-70C0-4F73-B614-DB50F3FFEF56}" destId="{0AF31379-45D2-47E2-AA3D-48484692E1CD}" srcOrd="0" destOrd="0" presId="urn:microsoft.com/office/officeart/2005/8/layout/orgChart1"/>
    <dgm:cxn modelId="{D6134153-590C-4E53-81CB-7561964FFD1F}" type="presParOf" srcId="{0AF31379-45D2-47E2-AA3D-48484692E1CD}" destId="{AE1F550C-0024-4537-A1A6-B684C0F12B9A}" srcOrd="0" destOrd="0" presId="urn:microsoft.com/office/officeart/2005/8/layout/orgChart1"/>
    <dgm:cxn modelId="{E2CA0C9E-C97C-461E-B063-77063795F891}" type="presParOf" srcId="{0AF31379-45D2-47E2-AA3D-48484692E1CD}" destId="{DBACFF4A-AE7E-47BF-AB53-612EA54E0EB5}" srcOrd="1" destOrd="0" presId="urn:microsoft.com/office/officeart/2005/8/layout/orgChart1"/>
    <dgm:cxn modelId="{D6DE019B-87CC-49B0-918D-DC911F3E6296}" type="presParOf" srcId="{2ADBC920-70C0-4F73-B614-DB50F3FFEF56}" destId="{3F35F166-F89F-42F0-9EF6-0964F1FF0F94}" srcOrd="1" destOrd="0" presId="urn:microsoft.com/office/officeart/2005/8/layout/orgChart1"/>
    <dgm:cxn modelId="{AB9ACB30-BF9C-4FDA-B205-9C14EF7634AA}" type="presParOf" srcId="{2ADBC920-70C0-4F73-B614-DB50F3FFEF56}" destId="{6188501E-29FE-4124-9216-7888982C0C5E}" srcOrd="2"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EF8E9CFA-3652-4E1A-BE94-94D78F0559D6}" type="presParOf" srcId="{AE3659AD-8F09-41A7-9F6F-B85CB2732396}" destId="{7EAF5B55-CDFA-480A-9948-5C40B55A909A}" srcOrd="0" destOrd="0" presId="urn:microsoft.com/office/officeart/2005/8/layout/orgChart1"/>
    <dgm:cxn modelId="{6D46B3CF-DCF0-46FF-BA6D-A1A4E3341CD1}" type="presParOf" srcId="{AE3659AD-8F09-41A7-9F6F-B85CB2732396}" destId="{88351BAC-F79C-4D04-B6DD-112BFF317FCA}" srcOrd="1" destOrd="0" presId="urn:microsoft.com/office/officeart/2005/8/layout/orgChart1"/>
    <dgm:cxn modelId="{1168A13B-0CE0-45AC-ADD6-1364E9A6159E}" type="presParOf" srcId="{88351BAC-F79C-4D04-B6DD-112BFF317FCA}" destId="{8F3290C9-0F6C-440E-AB5A-17416C3C64C2}" srcOrd="0" destOrd="0" presId="urn:microsoft.com/office/officeart/2005/8/layout/orgChart1"/>
    <dgm:cxn modelId="{F64733F4-C9B9-4F92-9508-1D195ABF91BC}" type="presParOf" srcId="{8F3290C9-0F6C-440E-AB5A-17416C3C64C2}" destId="{343CC444-D116-46C4-B8EA-FE4439371DA0}" srcOrd="0" destOrd="0" presId="urn:microsoft.com/office/officeart/2005/8/layout/orgChart1"/>
    <dgm:cxn modelId="{72A35DE6-3566-432D-9884-809BCDE9FCF1}" type="presParOf" srcId="{8F3290C9-0F6C-440E-AB5A-17416C3C64C2}" destId="{73D64C15-5F70-4F04-A9F9-E785794DBFF2}" srcOrd="1" destOrd="0" presId="urn:microsoft.com/office/officeart/2005/8/layout/orgChart1"/>
    <dgm:cxn modelId="{A9A827CB-FF99-4CA3-8192-B40E0CD33C27}" type="presParOf" srcId="{88351BAC-F79C-4D04-B6DD-112BFF317FCA}" destId="{5D734D3E-788D-4A84-A1A3-BAD656F68C51}" srcOrd="1" destOrd="0" presId="urn:microsoft.com/office/officeart/2005/8/layout/orgChart1"/>
    <dgm:cxn modelId="{96B56F3C-464B-4DAC-98CF-97EEFCAD4BAD}" type="presParOf" srcId="{88351BAC-F79C-4D04-B6DD-112BFF317FCA}" destId="{DE78C115-EFEA-414D-87DA-C10D4D69B829}" srcOrd="2" destOrd="0" presId="urn:microsoft.com/office/officeart/2005/8/layout/orgChart1"/>
    <dgm:cxn modelId="{274AC1BC-4DB3-4D62-A631-16218BBF663F}" type="presParOf" srcId="{AE3659AD-8F09-41A7-9F6F-B85CB2732396}" destId="{7F9B6407-339B-4B3F-AAFC-618CBC709BDF}" srcOrd="2" destOrd="0" presId="urn:microsoft.com/office/officeart/2005/8/layout/orgChart1"/>
    <dgm:cxn modelId="{EB4CCCD8-B864-4848-AAF4-65D7721C93E9}" type="presParOf" srcId="{AE3659AD-8F09-41A7-9F6F-B85CB2732396}" destId="{97BEEAB9-ABEF-431F-9B0C-1694A31475C4}" srcOrd="3" destOrd="0" presId="urn:microsoft.com/office/officeart/2005/8/layout/orgChart1"/>
    <dgm:cxn modelId="{ED3A4665-BD47-4496-B1F4-37FE6E2A4906}" type="presParOf" srcId="{97BEEAB9-ABEF-431F-9B0C-1694A31475C4}" destId="{77D56B7D-9D4C-4A12-91E4-E8CBF92CD3A4}" srcOrd="0" destOrd="0" presId="urn:microsoft.com/office/officeart/2005/8/layout/orgChart1"/>
    <dgm:cxn modelId="{52C5E36F-A0F8-46A5-9022-305DA44D89CA}" type="presParOf" srcId="{77D56B7D-9D4C-4A12-91E4-E8CBF92CD3A4}" destId="{2FBFE0D4-7ED1-4DDE-9F41-72FCFD4BF38D}" srcOrd="0" destOrd="0" presId="urn:microsoft.com/office/officeart/2005/8/layout/orgChart1"/>
    <dgm:cxn modelId="{D11E0325-5C80-48CA-A405-43369C050A33}" type="presParOf" srcId="{77D56B7D-9D4C-4A12-91E4-E8CBF92CD3A4}" destId="{F6F0D882-4ECC-4B60-A616-44F577A14735}" srcOrd="1" destOrd="0" presId="urn:microsoft.com/office/officeart/2005/8/layout/orgChart1"/>
    <dgm:cxn modelId="{F06F9F0E-3F30-4C13-9FE8-EDF1AD144603}" type="presParOf" srcId="{97BEEAB9-ABEF-431F-9B0C-1694A31475C4}" destId="{009BF410-3BD8-4E85-AC6C-E06734A2D830}" srcOrd="1" destOrd="0" presId="urn:microsoft.com/office/officeart/2005/8/layout/orgChart1"/>
    <dgm:cxn modelId="{1A688055-01E4-467A-8D44-C91197057C47}" type="presParOf" srcId="{97BEEAB9-ABEF-431F-9B0C-1694A31475C4}" destId="{03D1E77A-9141-4E5B-BEDD-2E297CF46AF2}" srcOrd="2" destOrd="0" presId="urn:microsoft.com/office/officeart/2005/8/layout/orgChart1"/>
    <dgm:cxn modelId="{F54AE6A2-3442-426E-AD89-A0901D8CDDD3}" type="presParOf" srcId="{AE3659AD-8F09-41A7-9F6F-B85CB2732396}" destId="{5E9A450C-64AC-4BB6-B5F7-02F3178467D9}" srcOrd="4" destOrd="0" presId="urn:microsoft.com/office/officeart/2005/8/layout/orgChart1"/>
    <dgm:cxn modelId="{7B837A3B-20F9-483F-9B8C-E0FFAB29917A}" type="presParOf" srcId="{AE3659AD-8F09-41A7-9F6F-B85CB2732396}" destId="{44D8D7CF-B672-4138-87C9-21D482113162}" srcOrd="5" destOrd="0" presId="urn:microsoft.com/office/officeart/2005/8/layout/orgChart1"/>
    <dgm:cxn modelId="{7143F2C2-FDE7-436C-87FF-253D7A2E93A4}" type="presParOf" srcId="{44D8D7CF-B672-4138-87C9-21D482113162}" destId="{D81DC201-1E55-4319-A18A-F0C0F243125A}" srcOrd="0" destOrd="0" presId="urn:microsoft.com/office/officeart/2005/8/layout/orgChart1"/>
    <dgm:cxn modelId="{E30A9B18-5847-481A-8B06-E7B0E3CCCC90}" type="presParOf" srcId="{D81DC201-1E55-4319-A18A-F0C0F243125A}" destId="{B9DCE9A1-2926-4B69-8DC9-86DBE1EDCB65}" srcOrd="0" destOrd="0" presId="urn:microsoft.com/office/officeart/2005/8/layout/orgChart1"/>
    <dgm:cxn modelId="{1EF7D868-C7C7-4FBF-9957-5A38F5CEAA68}" type="presParOf" srcId="{D81DC201-1E55-4319-A18A-F0C0F243125A}" destId="{F077F22D-E9ED-4B85-B319-30DA07C8ED29}" srcOrd="1" destOrd="0" presId="urn:microsoft.com/office/officeart/2005/8/layout/orgChart1"/>
    <dgm:cxn modelId="{F9E2C052-E89C-435B-8F5A-CF431A8EAB94}" type="presParOf" srcId="{44D8D7CF-B672-4138-87C9-21D482113162}" destId="{F4104892-F18B-4708-B848-3034952A9AF3}" srcOrd="1" destOrd="0" presId="urn:microsoft.com/office/officeart/2005/8/layout/orgChart1"/>
    <dgm:cxn modelId="{AAA90405-4DE3-4EAA-B405-6884619AA514}" type="presParOf" srcId="{44D8D7CF-B672-4138-87C9-21D482113162}" destId="{E44E9AED-1C74-4540-9EAB-97F3601244D4}" srcOrd="2"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A2CE5230-AE14-4522-AD59-A1C52E13FFFF}" type="presParOf" srcId="{3A7BD408-83F2-4E78-B13B-55DA64FE9D71}" destId="{71E69623-75CA-4F59-A49D-7461CA508810}" srcOrd="0" destOrd="0" presId="urn:microsoft.com/office/officeart/2005/8/layout/orgChart1"/>
    <dgm:cxn modelId="{FFB51B7F-14A2-48E9-A043-CFDC1268D519}" type="presParOf" srcId="{3A7BD408-83F2-4E78-B13B-55DA64FE9D71}" destId="{DDF920F9-3359-4224-AC96-887ECC4CFD96}" srcOrd="1" destOrd="0" presId="urn:microsoft.com/office/officeart/2005/8/layout/orgChart1"/>
    <dgm:cxn modelId="{FA7950A3-57E4-4EFF-A1D4-4C89062D805F}" type="presParOf" srcId="{DDF920F9-3359-4224-AC96-887ECC4CFD96}" destId="{8238FB75-B727-429A-B475-CC04D9414AAD}" srcOrd="0" destOrd="0" presId="urn:microsoft.com/office/officeart/2005/8/layout/orgChart1"/>
    <dgm:cxn modelId="{B61CC133-F991-491A-AE6A-14F9BC786B7C}" type="presParOf" srcId="{8238FB75-B727-429A-B475-CC04D9414AAD}" destId="{4A4D1F07-B11D-4AF1-955C-69626CCABF84}" srcOrd="0" destOrd="0" presId="urn:microsoft.com/office/officeart/2005/8/layout/orgChart1"/>
    <dgm:cxn modelId="{ABCF50F6-A843-4B9C-894F-1C0990559606}" type="presParOf" srcId="{8238FB75-B727-429A-B475-CC04D9414AAD}" destId="{BEA8F9E3-C58B-4CE9-90F1-D5919F947DAF}" srcOrd="1" destOrd="0" presId="urn:microsoft.com/office/officeart/2005/8/layout/orgChart1"/>
    <dgm:cxn modelId="{51B85312-9D0D-4ECC-AFA3-C10A178F2D9C}" type="presParOf" srcId="{DDF920F9-3359-4224-AC96-887ECC4CFD96}" destId="{F6573295-6E7B-4223-80F7-9669F32A6942}" srcOrd="1" destOrd="0" presId="urn:microsoft.com/office/officeart/2005/8/layout/orgChart1"/>
    <dgm:cxn modelId="{02B1257C-708D-43BC-AA1A-4E4B09BF65E0}" type="presParOf" srcId="{DDF920F9-3359-4224-AC96-887ECC4CFD96}" destId="{46B2055A-29C0-443E-B251-D9F25D3EBF78}" srcOrd="2" destOrd="0" presId="urn:microsoft.com/office/officeart/2005/8/layout/orgChart1"/>
    <dgm:cxn modelId="{4D34BC00-E079-4ED0-BA99-9E9BACFB9AE0}" type="presParOf" srcId="{3A7BD408-83F2-4E78-B13B-55DA64FE9D71}" destId="{6D454E4E-8BBE-4579-8153-C59DF863A352}" srcOrd="2" destOrd="0" presId="urn:microsoft.com/office/officeart/2005/8/layout/orgChart1"/>
    <dgm:cxn modelId="{66F59354-0DCB-4F3D-8CC0-48648AC2475B}" type="presParOf" srcId="{3A7BD408-83F2-4E78-B13B-55DA64FE9D71}" destId="{FD011919-EA49-426E-9E69-C565903EDB00}" srcOrd="3" destOrd="0" presId="urn:microsoft.com/office/officeart/2005/8/layout/orgChart1"/>
    <dgm:cxn modelId="{B0BBBE08-0BFE-4DFE-8D61-34C59DBE2A5C}" type="presParOf" srcId="{FD011919-EA49-426E-9E69-C565903EDB00}" destId="{E0DDF11E-0B9E-4914-B332-FA2B6ACEEB08}" srcOrd="0" destOrd="0" presId="urn:microsoft.com/office/officeart/2005/8/layout/orgChart1"/>
    <dgm:cxn modelId="{3DC0A097-30DD-4521-A97F-5A95B62F3464}" type="presParOf" srcId="{E0DDF11E-0B9E-4914-B332-FA2B6ACEEB08}" destId="{D071CA0C-4B35-4935-A962-F299B0115673}" srcOrd="0" destOrd="0" presId="urn:microsoft.com/office/officeart/2005/8/layout/orgChart1"/>
    <dgm:cxn modelId="{5C909F93-88AD-4403-A3C4-2454A3DBCBF1}" type="presParOf" srcId="{E0DDF11E-0B9E-4914-B332-FA2B6ACEEB08}" destId="{32DAFC06-42B5-4762-AC2A-AF1DF417FACD}" srcOrd="1" destOrd="0" presId="urn:microsoft.com/office/officeart/2005/8/layout/orgChart1"/>
    <dgm:cxn modelId="{8FB51E2F-87A3-4F01-9611-3BCDE7C20FD5}" type="presParOf" srcId="{FD011919-EA49-426E-9E69-C565903EDB00}" destId="{FA7B4015-0506-4321-9F6F-1D89FD60EA9A}" srcOrd="1" destOrd="0" presId="urn:microsoft.com/office/officeart/2005/8/layout/orgChart1"/>
    <dgm:cxn modelId="{4B63424A-7B81-43E0-ABFE-59C7EDB1D426}" type="presParOf" srcId="{FD011919-EA49-426E-9E69-C565903EDB00}" destId="{2D567A66-F42A-43B7-AB89-436603369F8F}" srcOrd="2" destOrd="0" presId="urn:microsoft.com/office/officeart/2005/8/layout/orgChart1"/>
    <dgm:cxn modelId="{840C31EF-9AA4-4BB0-B9C8-703F97646EE6}" type="presParOf" srcId="{3A7BD408-83F2-4E78-B13B-55DA64FE9D71}" destId="{DED36C5F-85F2-45C6-A8D0-458CAA28F8F5}" srcOrd="4" destOrd="0" presId="urn:microsoft.com/office/officeart/2005/8/layout/orgChart1"/>
    <dgm:cxn modelId="{06563B5F-88F8-4C03-AE06-B162766E73D4}" type="presParOf" srcId="{3A7BD408-83F2-4E78-B13B-55DA64FE9D71}" destId="{88FC5ABE-EA4A-4173-9334-188269354D66}" srcOrd="5" destOrd="0" presId="urn:microsoft.com/office/officeart/2005/8/layout/orgChart1"/>
    <dgm:cxn modelId="{B8F354B3-659C-4525-8F77-81FE348B2D6A}" type="presParOf" srcId="{88FC5ABE-EA4A-4173-9334-188269354D66}" destId="{26DDA4A4-085D-4AA7-9A9E-9A828D0AAC11}" srcOrd="0" destOrd="0" presId="urn:microsoft.com/office/officeart/2005/8/layout/orgChart1"/>
    <dgm:cxn modelId="{E08EF86E-CFC4-40DC-8AEB-D6113FCE5A6F}" type="presParOf" srcId="{26DDA4A4-085D-4AA7-9A9E-9A828D0AAC11}" destId="{EAE96AA5-8D88-484B-A6F5-0474AD7303F7}" srcOrd="0" destOrd="0" presId="urn:microsoft.com/office/officeart/2005/8/layout/orgChart1"/>
    <dgm:cxn modelId="{65A84D90-AAAC-4CF6-B610-DAFA8FE9EAB4}" type="presParOf" srcId="{26DDA4A4-085D-4AA7-9A9E-9A828D0AAC11}" destId="{D322E5F5-DFA7-4A21-84F9-EBD6C6795306}" srcOrd="1" destOrd="0" presId="urn:microsoft.com/office/officeart/2005/8/layout/orgChart1"/>
    <dgm:cxn modelId="{38300DB8-EAE5-4A58-B1C8-9C1CEA78FAEB}" type="presParOf" srcId="{88FC5ABE-EA4A-4173-9334-188269354D66}" destId="{F2FC48B2-3FC9-4B73-B0A9-01CCADC0C760}" srcOrd="1" destOrd="0" presId="urn:microsoft.com/office/officeart/2005/8/layout/orgChart1"/>
    <dgm:cxn modelId="{F443023D-AD72-48A9-AA5F-E108AA00E20D}" type="presParOf" srcId="{88FC5ABE-EA4A-4173-9334-188269354D66}" destId="{5B0B0D6E-7505-46AE-8C05-78A6DAC8F255}" srcOrd="2"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ADB0EC23-7D2B-4A84-8B30-9354ED499B96}" type="presParOf" srcId="{BC36D272-E7D1-4406-A239-8900CD8A0E7F}" destId="{27D411F3-E646-40B9-BC42-1F07764F2031}" srcOrd="0" destOrd="0" presId="urn:microsoft.com/office/officeart/2005/8/layout/orgChart1"/>
    <dgm:cxn modelId="{DE45B7CF-CA68-487D-8797-FD014ECBB81F}" type="presParOf" srcId="{BC36D272-E7D1-4406-A239-8900CD8A0E7F}" destId="{B74FA83D-C901-479A-95DC-AF2E2BFDD0FC}" srcOrd="1" destOrd="0" presId="urn:microsoft.com/office/officeart/2005/8/layout/orgChart1"/>
    <dgm:cxn modelId="{056C0097-B483-40E0-B26D-CBE8BBEFC1C7}" type="presParOf" srcId="{B74FA83D-C901-479A-95DC-AF2E2BFDD0FC}" destId="{1E06B3C2-017F-4504-947E-12FA1D93EC5D}" srcOrd="0" destOrd="0" presId="urn:microsoft.com/office/officeart/2005/8/layout/orgChart1"/>
    <dgm:cxn modelId="{FFABEEFD-6F87-4F76-81C5-0191A0FA4E61}" type="presParOf" srcId="{1E06B3C2-017F-4504-947E-12FA1D93EC5D}" destId="{6D0E3DC4-25DD-4771-8806-D068B2456EAF}" srcOrd="0" destOrd="0" presId="urn:microsoft.com/office/officeart/2005/8/layout/orgChart1"/>
    <dgm:cxn modelId="{C3E3D2A7-17AA-4A1C-923C-0FB451AE2B05}" type="presParOf" srcId="{1E06B3C2-017F-4504-947E-12FA1D93EC5D}" destId="{96D13661-365F-45B3-94BA-430AA7205075}" srcOrd="1" destOrd="0" presId="urn:microsoft.com/office/officeart/2005/8/layout/orgChart1"/>
    <dgm:cxn modelId="{337C76A4-F51A-4BD1-9CE8-CF2CFEF4D9A0}" type="presParOf" srcId="{B74FA83D-C901-479A-95DC-AF2E2BFDD0FC}" destId="{9947728B-E4D6-430B-B30A-0942D62BA641}" srcOrd="1" destOrd="0" presId="urn:microsoft.com/office/officeart/2005/8/layout/orgChart1"/>
    <dgm:cxn modelId="{7DE73E21-76FA-44D3-965F-D7065FAC16D4}" type="presParOf" srcId="{B74FA83D-C901-479A-95DC-AF2E2BFDD0FC}" destId="{E3D25ECA-9CBE-4BAF-889B-0C66B6937588}" srcOrd="2" destOrd="0" presId="urn:microsoft.com/office/officeart/2005/8/layout/orgChart1"/>
    <dgm:cxn modelId="{A184FFB2-5FE0-4576-B6C3-D1331C021C35}" type="presParOf" srcId="{BC36D272-E7D1-4406-A239-8900CD8A0E7F}" destId="{8EDBD931-C838-4C4F-837C-FC775BC29559}" srcOrd="2" destOrd="0" presId="urn:microsoft.com/office/officeart/2005/8/layout/orgChart1"/>
    <dgm:cxn modelId="{455A63DC-A25D-4ADC-9FA2-D519F78414EF}" type="presParOf" srcId="{BC36D272-E7D1-4406-A239-8900CD8A0E7F}" destId="{042AE046-77B5-4E65-9A74-2D808472C545}" srcOrd="3" destOrd="0" presId="urn:microsoft.com/office/officeart/2005/8/layout/orgChart1"/>
    <dgm:cxn modelId="{9E0E4D5E-7C19-4E15-871C-A822497A1F03}" type="presParOf" srcId="{042AE046-77B5-4E65-9A74-2D808472C545}" destId="{3FC9A3C1-DB4F-4B27-91FA-9B7E2B250EE8}" srcOrd="0" destOrd="0" presId="urn:microsoft.com/office/officeart/2005/8/layout/orgChart1"/>
    <dgm:cxn modelId="{537F1B6D-4CA8-4EA6-9E85-1D8529A67170}" type="presParOf" srcId="{3FC9A3C1-DB4F-4B27-91FA-9B7E2B250EE8}" destId="{AD23775E-417A-4A1E-8BE6-35FA9CB1B8C4}" srcOrd="0" destOrd="0" presId="urn:microsoft.com/office/officeart/2005/8/layout/orgChart1"/>
    <dgm:cxn modelId="{885C8244-543A-49BE-8325-E3C65DB49680}" type="presParOf" srcId="{3FC9A3C1-DB4F-4B27-91FA-9B7E2B250EE8}" destId="{4179AA1A-5ECF-45BB-BA39-DC375E003B51}" srcOrd="1" destOrd="0" presId="urn:microsoft.com/office/officeart/2005/8/layout/orgChart1"/>
    <dgm:cxn modelId="{DFF70276-08AA-41DC-9C91-4A4D450D0CAC}" type="presParOf" srcId="{042AE046-77B5-4E65-9A74-2D808472C545}" destId="{C851DE83-64D2-4CA0-AD0C-7421046F7904}" srcOrd="1" destOrd="0" presId="urn:microsoft.com/office/officeart/2005/8/layout/orgChart1"/>
    <dgm:cxn modelId="{4BBC3812-6146-41CB-8491-6041588B5DE0}" type="presParOf" srcId="{042AE046-77B5-4E65-9A74-2D808472C545}" destId="{3B09DB6A-314B-45FF-89D6-E3E78E2DEE43}" srcOrd="2" destOrd="0" presId="urn:microsoft.com/office/officeart/2005/8/layout/orgChart1"/>
    <dgm:cxn modelId="{5DBF2095-3035-4704-87BA-CBFBC179289B}" type="presParOf" srcId="{BC36D272-E7D1-4406-A239-8900CD8A0E7F}" destId="{80B70F00-F727-47C1-BE6D-A17E8284E460}" srcOrd="4" destOrd="0" presId="urn:microsoft.com/office/officeart/2005/8/layout/orgChart1"/>
    <dgm:cxn modelId="{AF60925B-293D-4DB1-BC79-13C0905006AA}" type="presParOf" srcId="{BC36D272-E7D1-4406-A239-8900CD8A0E7F}" destId="{1A9BD3C4-96D6-42B5-9ABB-556B20315D09}" srcOrd="5" destOrd="0" presId="urn:microsoft.com/office/officeart/2005/8/layout/orgChart1"/>
    <dgm:cxn modelId="{DFFD2494-3623-4102-8316-A761AC5118EB}" type="presParOf" srcId="{1A9BD3C4-96D6-42B5-9ABB-556B20315D09}" destId="{E01D82DC-6ADE-46C4-AC9B-17562D1EA2DE}" srcOrd="0" destOrd="0" presId="urn:microsoft.com/office/officeart/2005/8/layout/orgChart1"/>
    <dgm:cxn modelId="{442B391B-27DF-4170-B127-0736032F9538}" type="presParOf" srcId="{E01D82DC-6ADE-46C4-AC9B-17562D1EA2DE}" destId="{BE4CB7FD-3571-4D32-8A7E-8F7E473CD1C5}" srcOrd="0" destOrd="0" presId="urn:microsoft.com/office/officeart/2005/8/layout/orgChart1"/>
    <dgm:cxn modelId="{188A3608-9525-45E0-B626-D3E77E9D6A2A}" type="presParOf" srcId="{E01D82DC-6ADE-46C4-AC9B-17562D1EA2DE}" destId="{6609C321-165B-4BB0-BA56-6D672FFDC49A}" srcOrd="1" destOrd="0" presId="urn:microsoft.com/office/officeart/2005/8/layout/orgChart1"/>
    <dgm:cxn modelId="{2528FAC2-7EDB-4F47-96ED-859CDC9EFAE2}" type="presParOf" srcId="{1A9BD3C4-96D6-42B5-9ABB-556B20315D09}" destId="{CC60F5AB-EA46-4139-ABEF-610DA5434535}" srcOrd="1" destOrd="0" presId="urn:microsoft.com/office/officeart/2005/8/layout/orgChart1"/>
    <dgm:cxn modelId="{33C3E520-4137-45A9-9D24-3A0C58206C45}" type="presParOf" srcId="{1A9BD3C4-96D6-42B5-9ABB-556B20315D09}" destId="{7396B693-0D2E-4906-9679-2D28937451B6}" srcOrd="2"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3D9F90D7-8FE7-47FF-A523-CACF5775D593}" type="presParOf" srcId="{5292E5D5-37CE-42C2-A2E1-235BD9D8C4D0}" destId="{8E360BCA-1D98-4E6E-BC7A-4103232C7D6A}" srcOrd="0" destOrd="0" presId="urn:microsoft.com/office/officeart/2005/8/layout/orgChart1"/>
    <dgm:cxn modelId="{A700FC92-D2AD-406F-B6B1-6FCDA0BD456C}" type="presParOf" srcId="{5292E5D5-37CE-42C2-A2E1-235BD9D8C4D0}" destId="{8EEB5E04-79AD-40A3-9EDF-C141394CB929}" srcOrd="1" destOrd="0" presId="urn:microsoft.com/office/officeart/2005/8/layout/orgChart1"/>
    <dgm:cxn modelId="{7768A0F2-32CB-44B1-84CA-A8CF490BA305}" type="presParOf" srcId="{8EEB5E04-79AD-40A3-9EDF-C141394CB929}" destId="{AF48107F-D2B6-4300-9356-2593827C663C}" srcOrd="0" destOrd="0" presId="urn:microsoft.com/office/officeart/2005/8/layout/orgChart1"/>
    <dgm:cxn modelId="{E0159BE7-E4D5-4F1C-866F-8B170CFE86EE}" type="presParOf" srcId="{AF48107F-D2B6-4300-9356-2593827C663C}" destId="{79F1B5BB-10F1-4266-B9D5-BDD016F1E382}" srcOrd="0" destOrd="0" presId="urn:microsoft.com/office/officeart/2005/8/layout/orgChart1"/>
    <dgm:cxn modelId="{78F35F84-CE1D-42C6-A740-481860A89909}" type="presParOf" srcId="{AF48107F-D2B6-4300-9356-2593827C663C}" destId="{78C2EB9A-BBDA-4284-8FB1-E3FD886726FF}" srcOrd="1" destOrd="0" presId="urn:microsoft.com/office/officeart/2005/8/layout/orgChart1"/>
    <dgm:cxn modelId="{B03B1224-536B-4980-92A7-B5530E09A2F7}" type="presParOf" srcId="{8EEB5E04-79AD-40A3-9EDF-C141394CB929}" destId="{3E58FF12-0611-4127-BA41-0B275B5BAFB5}" srcOrd="1" destOrd="0" presId="urn:microsoft.com/office/officeart/2005/8/layout/orgChart1"/>
    <dgm:cxn modelId="{765FE22A-057E-4AA0-9939-F01CD89747D6}" type="presParOf" srcId="{8EEB5E04-79AD-40A3-9EDF-C141394CB929}" destId="{A63A3F65-FD89-45A2-9DFA-E1A34232F7F3}" srcOrd="2" destOrd="0" presId="urn:microsoft.com/office/officeart/2005/8/layout/orgChart1"/>
    <dgm:cxn modelId="{F8D44686-45B1-4451-8688-7019EDDB44D2}" type="presParOf" srcId="{5292E5D5-37CE-42C2-A2E1-235BD9D8C4D0}" destId="{75C473D6-43FE-4DD3-BDA1-B972CE431F29}" srcOrd="2" destOrd="0" presId="urn:microsoft.com/office/officeart/2005/8/layout/orgChart1"/>
    <dgm:cxn modelId="{DA140976-4C39-43FF-9514-29C5AC903EF1}" type="presParOf" srcId="{5292E5D5-37CE-42C2-A2E1-235BD9D8C4D0}" destId="{304D1455-352B-4359-B45D-5ED58E7D1184}" srcOrd="3" destOrd="0" presId="urn:microsoft.com/office/officeart/2005/8/layout/orgChart1"/>
    <dgm:cxn modelId="{37277D7E-0191-4B90-9CF1-D69262EBC5D1}" type="presParOf" srcId="{304D1455-352B-4359-B45D-5ED58E7D1184}" destId="{06D9F426-8AFC-41FB-8AC7-94BDDDDCEE0A}" srcOrd="0" destOrd="0" presId="urn:microsoft.com/office/officeart/2005/8/layout/orgChart1"/>
    <dgm:cxn modelId="{B1D306FE-8EB3-4DA6-9F9C-8E921BCE66EB}" type="presParOf" srcId="{06D9F426-8AFC-41FB-8AC7-94BDDDDCEE0A}" destId="{04ACDCF2-3D7D-4B62-8000-8240BCD1C1F6}" srcOrd="0" destOrd="0" presId="urn:microsoft.com/office/officeart/2005/8/layout/orgChart1"/>
    <dgm:cxn modelId="{E9A6F8D1-3014-42EE-925A-37475DFD1DB2}" type="presParOf" srcId="{06D9F426-8AFC-41FB-8AC7-94BDDDDCEE0A}" destId="{7B19EC50-1102-4AE3-854A-121B114B15A9}" srcOrd="1" destOrd="0" presId="urn:microsoft.com/office/officeart/2005/8/layout/orgChart1"/>
    <dgm:cxn modelId="{785EBF3B-CA97-464F-A2E8-82402739318C}" type="presParOf" srcId="{304D1455-352B-4359-B45D-5ED58E7D1184}" destId="{35AC08C5-6860-4007-8FE0-617DF55A9C39}" srcOrd="1" destOrd="0" presId="urn:microsoft.com/office/officeart/2005/8/layout/orgChart1"/>
    <dgm:cxn modelId="{4801F1BA-0CC6-4EDC-9BA1-17A0E74C8F78}" type="presParOf" srcId="{304D1455-352B-4359-B45D-5ED58E7D1184}" destId="{B8AF237E-FB3F-4D36-97B8-A1A92831603C}" srcOrd="2" destOrd="0" presId="urn:microsoft.com/office/officeart/2005/8/layout/orgChart1"/>
    <dgm:cxn modelId="{BD37B038-2063-41DD-A409-702ED24DA424}" type="presParOf" srcId="{5292E5D5-37CE-42C2-A2E1-235BD9D8C4D0}" destId="{43E11D98-1FC1-44FD-8B81-9C94E03929F0}" srcOrd="4" destOrd="0" presId="urn:microsoft.com/office/officeart/2005/8/layout/orgChart1"/>
    <dgm:cxn modelId="{D035D5DC-4879-4B39-9E96-0ECDE9722232}" type="presParOf" srcId="{5292E5D5-37CE-42C2-A2E1-235BD9D8C4D0}" destId="{1A9B44AB-AEB3-4FE6-BAC0-0D242167B2E4}" srcOrd="5" destOrd="0" presId="urn:microsoft.com/office/officeart/2005/8/layout/orgChart1"/>
    <dgm:cxn modelId="{01CA6C7F-264D-4DAB-B23A-73B056F71B29}" type="presParOf" srcId="{1A9B44AB-AEB3-4FE6-BAC0-0D242167B2E4}" destId="{2954AB85-F665-4B23-AC2F-7DF7AF3D5F8A}" srcOrd="0" destOrd="0" presId="urn:microsoft.com/office/officeart/2005/8/layout/orgChart1"/>
    <dgm:cxn modelId="{70B2EB50-CAB9-43F1-9A29-5C3B41FD6F57}" type="presParOf" srcId="{2954AB85-F665-4B23-AC2F-7DF7AF3D5F8A}" destId="{3D41411A-FC3A-43D7-B30F-1D4B31517845}" srcOrd="0" destOrd="0" presId="urn:microsoft.com/office/officeart/2005/8/layout/orgChart1"/>
    <dgm:cxn modelId="{1C8A1D12-A825-4964-ACB4-33464848C6BA}" type="presParOf" srcId="{2954AB85-F665-4B23-AC2F-7DF7AF3D5F8A}" destId="{3488C8D1-D603-4D67-B62A-0287476D9E02}" srcOrd="1" destOrd="0" presId="urn:microsoft.com/office/officeart/2005/8/layout/orgChart1"/>
    <dgm:cxn modelId="{A688C63B-E1EA-4F8D-98FD-4726E5B1DA77}" type="presParOf" srcId="{1A9B44AB-AEB3-4FE6-BAC0-0D242167B2E4}" destId="{CB024445-5B12-47FC-96FB-20C5E3C27820}" srcOrd="1" destOrd="0" presId="urn:microsoft.com/office/officeart/2005/8/layout/orgChart1"/>
    <dgm:cxn modelId="{2A81E683-2D17-48D3-9F2C-5825E88BD03C}" type="presParOf" srcId="{1A9B44AB-AEB3-4FE6-BAC0-0D242167B2E4}" destId="{F47528D2-5150-487F-BECF-7B41ADCD85FE}" srcOrd="2"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524FC0CD-4800-4030-A710-157EDC933892}">
      <dgm:prSet phldrT="[Text]"/>
      <dgm:spPr/>
      <dgm:t>
        <a:bodyPr/>
        <a:lstStyle/>
        <a:p>
          <a:r>
            <a:rPr lang="en-US" dirty="0"/>
            <a:t>Ann</a:t>
          </a:r>
        </a:p>
      </dgm:t>
    </dgm:pt>
    <dgm:pt modelId="{3D3E3CFF-5C3F-4C7F-B1EB-71E7722F8CA3}" type="parTrans" cxnId="{16FFC0FB-9F9A-425E-BEEE-67C66F698AEC}">
      <dgm:prSet/>
      <dgm:spPr/>
      <dgm:t>
        <a:bodyPr/>
        <a:lstStyle/>
        <a:p>
          <a:endParaRPr lang="en-US"/>
        </a:p>
      </dgm:t>
    </dgm:pt>
    <dgm:pt modelId="{A78737B5-C10C-452C-BD4B-3714FB353C70}" type="sibTrans" cxnId="{16FFC0FB-9F9A-425E-BEEE-67C66F698AEC}">
      <dgm:prSet/>
      <dgm:spPr/>
      <dgm:t>
        <a:bodyPr/>
        <a:lstStyle/>
        <a:p>
          <a:endParaRPr lang="en-US"/>
        </a:p>
      </dgm:t>
    </dgm:pt>
    <dgm:pt modelId="{5C0C5AA0-01D5-4747-95BA-930B60B1BCF9}">
      <dgm:prSet phldrT="[Text]"/>
      <dgm:spPr/>
      <dgm:t>
        <a:bodyPr/>
        <a:lstStyle/>
        <a:p>
          <a:r>
            <a:rPr lang="en-US" dirty="0"/>
            <a:t>Discuss</a:t>
          </a:r>
        </a:p>
      </dgm:t>
    </dgm:pt>
    <dgm:pt modelId="{BE87BEE0-1152-4409-B71B-E4E37635E322}" type="parTrans" cxnId="{A240F3D0-B9EA-45E3-84A3-FFD1C31DE10D}">
      <dgm:prSet/>
      <dgm:spPr/>
      <dgm:t>
        <a:bodyPr/>
        <a:lstStyle/>
        <a:p>
          <a:endParaRPr lang="en-US"/>
        </a:p>
      </dgm:t>
    </dgm:pt>
    <dgm:pt modelId="{0442AF2B-4650-41F8-A442-E2D08BA4F09F}" type="sibTrans" cxnId="{A240F3D0-B9EA-45E3-84A3-FFD1C31DE10D}">
      <dgm:prSet/>
      <dgm:spPr/>
      <dgm:t>
        <a:bodyPr/>
        <a:lstStyle/>
        <a:p>
          <a:endParaRPr lang="en-US"/>
        </a:p>
      </dgm:t>
    </dgm:pt>
    <dgm:pt modelId="{473CEDE1-2EA2-4615-B919-7512581426D2}">
      <dgm:prSet phldrT="[Text]"/>
      <dgm:spPr/>
      <dgm:t>
        <a:bodyPr/>
        <a:lstStyle/>
        <a:p>
          <a:r>
            <a:rPr lang="en-US" dirty="0" err="1"/>
            <a:t>Ask_Answer</a:t>
          </a:r>
          <a:endParaRPr lang="en-US" dirty="0"/>
        </a:p>
      </dgm:t>
    </dgm:pt>
    <dgm:pt modelId="{06ADBC5A-DB0F-42DD-B7A9-1D2CF4F09376}" type="parTrans" cxnId="{6410B4D0-6D00-426E-BE2D-87D7BF1799CC}">
      <dgm:prSet/>
      <dgm:spPr/>
      <dgm:t>
        <a:bodyPr/>
        <a:lstStyle/>
        <a:p>
          <a:endParaRPr lang="en-US"/>
        </a:p>
      </dgm:t>
    </dgm:pt>
    <dgm:pt modelId="{C4BB389E-6F41-40F0-87C3-D3319B3822A2}" type="sibTrans" cxnId="{6410B4D0-6D00-426E-BE2D-87D7BF1799CC}">
      <dgm:prSet/>
      <dgm:spPr/>
      <dgm:t>
        <a:bodyPr/>
        <a:lstStyle/>
        <a:p>
          <a:endParaRPr lang="en-US"/>
        </a:p>
      </dgm:t>
    </dgm:pt>
    <dgm:pt modelId="{3E7907E7-F869-4FE3-8ECB-0BB1E6C7FE5B}">
      <dgm:prSet phldrT="[Text]"/>
      <dgm:spPr/>
      <dgm:t>
        <a:bodyPr/>
        <a:lstStyle/>
        <a:p>
          <a:r>
            <a:rPr lang="en-US"/>
            <a:t>Ann</a:t>
          </a:r>
          <a:endParaRPr lang="en-US" dirty="0"/>
        </a:p>
      </dgm:t>
    </dgm:pt>
    <dgm:pt modelId="{8C14D6B0-83B3-4B3A-B1F1-FB6DFCBB39B6}" type="parTrans" cxnId="{23C686DE-8131-4BF8-B5D6-34808CA31D42}">
      <dgm:prSet/>
      <dgm:spPr/>
      <dgm:t>
        <a:bodyPr/>
        <a:lstStyle/>
        <a:p>
          <a:endParaRPr lang="en-US"/>
        </a:p>
      </dgm:t>
    </dgm:pt>
    <dgm:pt modelId="{36118646-4399-42DC-9E09-C62B0D7B76C2}" type="sibTrans" cxnId="{23C686DE-8131-4BF8-B5D6-34808CA31D42}">
      <dgm:prSet/>
      <dgm:spPr/>
      <dgm:t>
        <a:bodyPr/>
        <a:lstStyle/>
        <a:p>
          <a:endParaRPr lang="en-US"/>
        </a:p>
      </dgm:t>
    </dgm:pt>
    <dgm:pt modelId="{435B4BFB-12F4-419A-A961-921B4450E665}">
      <dgm:prSet phldrT="[Text]"/>
      <dgm:spPr/>
      <dgm:t>
        <a:bodyPr/>
        <a:lstStyle/>
        <a:p>
          <a:r>
            <a:rPr lang="en-US" dirty="0"/>
            <a:t>Discuss</a:t>
          </a:r>
        </a:p>
      </dgm:t>
    </dgm:pt>
    <dgm:pt modelId="{B2656908-891C-4A32-8CDE-35348359E9CC}" type="parTrans" cxnId="{3027B7EE-346F-432E-9044-E082B14EB1CE}">
      <dgm:prSet/>
      <dgm:spPr/>
      <dgm:t>
        <a:bodyPr/>
        <a:lstStyle/>
        <a:p>
          <a:endParaRPr lang="en-US"/>
        </a:p>
      </dgm:t>
    </dgm:pt>
    <dgm:pt modelId="{D9D65AC3-9F1B-40D9-A82B-6F06837164D7}" type="sibTrans" cxnId="{3027B7EE-346F-432E-9044-E082B14EB1CE}">
      <dgm:prSet/>
      <dgm:spPr/>
      <dgm:t>
        <a:bodyPr/>
        <a:lstStyle/>
        <a:p>
          <a:endParaRPr lang="en-US"/>
        </a:p>
      </dgm:t>
    </dgm:pt>
    <dgm:pt modelId="{8BBA333B-B41E-4E2F-B010-D3C44C36638A}">
      <dgm:prSet phldrT="[Text]"/>
      <dgm:spPr/>
      <dgm:t>
        <a:bodyPr/>
        <a:lstStyle/>
        <a:p>
          <a:r>
            <a:rPr lang="en-US" dirty="0" err="1"/>
            <a:t>Ask_Answer</a:t>
          </a:r>
          <a:endParaRPr lang="en-US" dirty="0"/>
        </a:p>
      </dgm:t>
    </dgm:pt>
    <dgm:pt modelId="{CA047094-04CD-49FC-BA19-0C898128CA2A}" type="parTrans" cxnId="{C65A20F3-EB4C-44D4-B10C-2288DEB09789}">
      <dgm:prSet/>
      <dgm:spPr/>
      <dgm:t>
        <a:bodyPr/>
        <a:lstStyle/>
        <a:p>
          <a:endParaRPr lang="en-US"/>
        </a:p>
      </dgm:t>
    </dgm:pt>
    <dgm:pt modelId="{E5FC7009-49DA-4049-B5BE-66235E4C0128}" type="sibTrans" cxnId="{C65A20F3-EB4C-44D4-B10C-2288DEB09789}">
      <dgm:prSet/>
      <dgm:spPr/>
      <dgm:t>
        <a:bodyPr/>
        <a:lstStyle/>
        <a:p>
          <a:endParaRPr lang="en-US"/>
        </a:p>
      </dgm:t>
    </dgm:pt>
    <dgm:pt modelId="{1DBB1310-8850-4D37-AF1F-EC5D6A39362A}">
      <dgm:prSet phldrT="[Text]"/>
      <dgm:spPr/>
      <dgm:t>
        <a:bodyPr/>
        <a:lstStyle/>
        <a:p>
          <a:r>
            <a:rPr lang="en-US"/>
            <a:t>Ann</a:t>
          </a:r>
          <a:endParaRPr lang="en-US" dirty="0"/>
        </a:p>
      </dgm:t>
    </dgm:pt>
    <dgm:pt modelId="{CA04A7F6-3236-454D-A81B-30893FA76CA2}" type="parTrans" cxnId="{7A2693A1-BD2E-4E2B-847E-D977D17208F1}">
      <dgm:prSet/>
      <dgm:spPr/>
      <dgm:t>
        <a:bodyPr/>
        <a:lstStyle/>
        <a:p>
          <a:endParaRPr lang="en-US"/>
        </a:p>
      </dgm:t>
    </dgm:pt>
    <dgm:pt modelId="{8B236CD7-5EDF-4994-AB7F-BD7BEAA6277F}" type="sibTrans" cxnId="{7A2693A1-BD2E-4E2B-847E-D977D17208F1}">
      <dgm:prSet/>
      <dgm:spPr/>
      <dgm:t>
        <a:bodyPr/>
        <a:lstStyle/>
        <a:p>
          <a:endParaRPr lang="en-US"/>
        </a:p>
      </dgm:t>
    </dgm:pt>
    <dgm:pt modelId="{8346EAF9-0DDB-42FF-9618-596C3DE33D90}">
      <dgm:prSet phldrT="[Text]"/>
      <dgm:spPr/>
      <dgm:t>
        <a:bodyPr/>
        <a:lstStyle/>
        <a:p>
          <a:r>
            <a:rPr lang="en-US" dirty="0"/>
            <a:t>Discuss</a:t>
          </a:r>
        </a:p>
      </dgm:t>
    </dgm:pt>
    <dgm:pt modelId="{D0770051-B26D-4A63-AFDE-686B1386C0C7}" type="parTrans" cxnId="{04268995-4046-4FED-97DD-D9589294D28A}">
      <dgm:prSet/>
      <dgm:spPr/>
      <dgm:t>
        <a:bodyPr/>
        <a:lstStyle/>
        <a:p>
          <a:endParaRPr lang="en-US"/>
        </a:p>
      </dgm:t>
    </dgm:pt>
    <dgm:pt modelId="{2576C4BE-071F-4959-9AB4-20E2DABA7F9E}" type="sibTrans" cxnId="{04268995-4046-4FED-97DD-D9589294D28A}">
      <dgm:prSet/>
      <dgm:spPr/>
      <dgm:t>
        <a:bodyPr/>
        <a:lstStyle/>
        <a:p>
          <a:endParaRPr lang="en-US"/>
        </a:p>
      </dgm:t>
    </dgm:pt>
    <dgm:pt modelId="{5536082A-0272-42B4-815F-F27D2DE15E08}">
      <dgm:prSet phldrT="[Text]"/>
      <dgm:spPr/>
      <dgm:t>
        <a:bodyPr/>
        <a:lstStyle/>
        <a:p>
          <a:r>
            <a:rPr lang="en-US" dirty="0" err="1"/>
            <a:t>Ask_Answer</a:t>
          </a:r>
          <a:endParaRPr lang="en-US" dirty="0"/>
        </a:p>
      </dgm:t>
    </dgm:pt>
    <dgm:pt modelId="{E6A8FA3C-2105-4584-8DCB-AD7890251D15}" type="parTrans" cxnId="{1F47ADF4-C2F0-4D59-B5E6-B1CC36D44F79}">
      <dgm:prSet/>
      <dgm:spPr/>
      <dgm:t>
        <a:bodyPr/>
        <a:lstStyle/>
        <a:p>
          <a:endParaRPr lang="en-US"/>
        </a:p>
      </dgm:t>
    </dgm:pt>
    <dgm:pt modelId="{9D67E18C-499C-42C7-9730-9BF97AC1E116}" type="sibTrans" cxnId="{1F47ADF4-C2F0-4D59-B5E6-B1CC36D44F79}">
      <dgm:prSet/>
      <dgm:spPr/>
      <dgm:t>
        <a:bodyPr/>
        <a:lstStyle/>
        <a:p>
          <a:endParaRPr lang="en-US"/>
        </a:p>
      </dgm:t>
    </dgm:pt>
    <dgm:pt modelId="{56D6ED1D-5906-499D-8FDD-24B01C449C84}">
      <dgm:prSet phldrT="[Text]"/>
      <dgm:spPr/>
      <dgm:t>
        <a:bodyPr/>
        <a:lstStyle/>
        <a:p>
          <a:r>
            <a:rPr lang="en-US"/>
            <a:t>Ann</a:t>
          </a:r>
          <a:endParaRPr lang="en-US" dirty="0"/>
        </a:p>
      </dgm:t>
    </dgm:pt>
    <dgm:pt modelId="{E20DD735-288D-477D-9323-B63D69665F3A}" type="parTrans" cxnId="{B5FE1DCA-DBBC-4197-AFCC-5DDB749D2EAE}">
      <dgm:prSet/>
      <dgm:spPr/>
      <dgm:t>
        <a:bodyPr/>
        <a:lstStyle/>
        <a:p>
          <a:endParaRPr lang="en-US"/>
        </a:p>
      </dgm:t>
    </dgm:pt>
    <dgm:pt modelId="{F25FB1EC-76BD-4353-B9F2-3D77B1731F2D}" type="sibTrans" cxnId="{B5FE1DCA-DBBC-4197-AFCC-5DDB749D2EAE}">
      <dgm:prSet/>
      <dgm:spPr/>
      <dgm:t>
        <a:bodyPr/>
        <a:lstStyle/>
        <a:p>
          <a:endParaRPr lang="en-US"/>
        </a:p>
      </dgm:t>
    </dgm:pt>
    <dgm:pt modelId="{E74758F6-3C71-4B4D-8E50-9A1FD0979DC6}">
      <dgm:prSet phldrT="[Text]"/>
      <dgm:spPr/>
      <dgm:t>
        <a:bodyPr/>
        <a:lstStyle/>
        <a:p>
          <a:r>
            <a:rPr lang="en-US" dirty="0"/>
            <a:t>Discuss</a:t>
          </a:r>
        </a:p>
      </dgm:t>
    </dgm:pt>
    <dgm:pt modelId="{86F36AC5-1BEC-41E0-9A0D-B11987DF0387}" type="parTrans" cxnId="{A6FB8312-1957-4B6A-903F-1959F51E0585}">
      <dgm:prSet/>
      <dgm:spPr/>
      <dgm:t>
        <a:bodyPr/>
        <a:lstStyle/>
        <a:p>
          <a:endParaRPr lang="en-US"/>
        </a:p>
      </dgm:t>
    </dgm:pt>
    <dgm:pt modelId="{028829DE-78EB-4738-B9A8-9EC11341105E}" type="sibTrans" cxnId="{A6FB8312-1957-4B6A-903F-1959F51E0585}">
      <dgm:prSet/>
      <dgm:spPr/>
      <dgm:t>
        <a:bodyPr/>
        <a:lstStyle/>
        <a:p>
          <a:endParaRPr lang="en-US"/>
        </a:p>
      </dgm:t>
    </dgm:pt>
    <dgm:pt modelId="{E587DB81-2B61-46C2-A75E-7E995F7D8DF3}">
      <dgm:prSet phldrT="[Text]"/>
      <dgm:spPr/>
      <dgm:t>
        <a:bodyPr/>
        <a:lstStyle/>
        <a:p>
          <a:r>
            <a:rPr lang="en-US" dirty="0" err="1"/>
            <a:t>Ask_Answer</a:t>
          </a:r>
          <a:endParaRPr lang="en-US" dirty="0"/>
        </a:p>
      </dgm:t>
    </dgm:pt>
    <dgm:pt modelId="{4CC39067-2BE0-4A6E-905C-B4EF89DEC026}" type="parTrans" cxnId="{BE247DA4-2851-43CA-B45D-BF46FBA48A5E}">
      <dgm:prSet/>
      <dgm:spPr/>
      <dgm:t>
        <a:bodyPr/>
        <a:lstStyle/>
        <a:p>
          <a:endParaRPr lang="en-US"/>
        </a:p>
      </dgm:t>
    </dgm:pt>
    <dgm:pt modelId="{6D1D76E7-A028-429B-B7E5-85F83778D534}" type="sibTrans" cxnId="{BE247DA4-2851-43CA-B45D-BF46FBA48A5E}">
      <dgm:prSet/>
      <dgm:spPr/>
      <dgm:t>
        <a:bodyPr/>
        <a:lstStyle/>
        <a:p>
          <a:endParaRPr lang="en-US"/>
        </a:p>
      </dgm:t>
    </dgm:pt>
    <dgm:pt modelId="{F8D92132-9269-4303-A148-BEA473CEB394}">
      <dgm:prSet phldrT="[Text]"/>
      <dgm:spPr/>
      <dgm:t>
        <a:bodyPr/>
        <a:lstStyle/>
        <a:p>
          <a:r>
            <a:rPr lang="en-US"/>
            <a:t>Ann</a:t>
          </a:r>
          <a:endParaRPr lang="en-US" dirty="0"/>
        </a:p>
      </dgm:t>
    </dgm:pt>
    <dgm:pt modelId="{7EA3ABF1-F6F6-44C3-BD45-9905CBACC338}" type="parTrans" cxnId="{DC2CD927-0A91-44BC-AE77-D0473018D884}">
      <dgm:prSet/>
      <dgm:spPr/>
      <dgm:t>
        <a:bodyPr/>
        <a:lstStyle/>
        <a:p>
          <a:endParaRPr lang="en-US"/>
        </a:p>
      </dgm:t>
    </dgm:pt>
    <dgm:pt modelId="{887156E5-84EF-4A5A-93BF-D34EFC1D4EF1}" type="sibTrans" cxnId="{DC2CD927-0A91-44BC-AE77-D0473018D884}">
      <dgm:prSet/>
      <dgm:spPr/>
      <dgm:t>
        <a:bodyPr/>
        <a:lstStyle/>
        <a:p>
          <a:endParaRPr lang="en-US"/>
        </a:p>
      </dgm:t>
    </dgm:pt>
    <dgm:pt modelId="{F4C5AB85-2ADC-4B0C-895F-585BE99F6924}">
      <dgm:prSet phldrT="[Text]"/>
      <dgm:spPr/>
      <dgm:t>
        <a:bodyPr/>
        <a:lstStyle/>
        <a:p>
          <a:r>
            <a:rPr lang="en-US" dirty="0"/>
            <a:t>Discuss</a:t>
          </a:r>
        </a:p>
      </dgm:t>
    </dgm:pt>
    <dgm:pt modelId="{207C773F-2BBA-4884-9F11-DE068E8635C0}" type="parTrans" cxnId="{44ABA52B-1617-474C-B2CA-6DCFD1E5A6BA}">
      <dgm:prSet/>
      <dgm:spPr/>
      <dgm:t>
        <a:bodyPr/>
        <a:lstStyle/>
        <a:p>
          <a:endParaRPr lang="en-US"/>
        </a:p>
      </dgm:t>
    </dgm:pt>
    <dgm:pt modelId="{37D59828-54EC-4CF5-9364-E7D43C61DB10}" type="sibTrans" cxnId="{44ABA52B-1617-474C-B2CA-6DCFD1E5A6BA}">
      <dgm:prSet/>
      <dgm:spPr/>
      <dgm:t>
        <a:bodyPr/>
        <a:lstStyle/>
        <a:p>
          <a:endParaRPr lang="en-US"/>
        </a:p>
      </dgm:t>
    </dgm:pt>
    <dgm:pt modelId="{BE30A07C-A6AB-4CC9-8963-C70B7CDDEF2A}">
      <dgm:prSet phldrT="[Text]"/>
      <dgm:spPr/>
      <dgm:t>
        <a:bodyPr/>
        <a:lstStyle/>
        <a:p>
          <a:r>
            <a:rPr lang="en-US" dirty="0" err="1"/>
            <a:t>Ask_Answer</a:t>
          </a:r>
          <a:endParaRPr lang="en-US" dirty="0"/>
        </a:p>
      </dgm:t>
    </dgm:pt>
    <dgm:pt modelId="{35B0006E-F720-4B15-A97E-63B6CE159CA9}" type="parTrans" cxnId="{CE6CFF5F-BA6B-41F1-8E59-D62886C4FFC3}">
      <dgm:prSet/>
      <dgm:spPr/>
      <dgm:t>
        <a:bodyPr/>
        <a:lstStyle/>
        <a:p>
          <a:endParaRPr lang="en-US"/>
        </a:p>
      </dgm:t>
    </dgm:pt>
    <dgm:pt modelId="{77D75865-D94F-4270-9AEB-7E6EEBE96567}" type="sibTrans" cxnId="{CE6CFF5F-BA6B-41F1-8E59-D62886C4FFC3}">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5BB462B4-AAA8-4F72-94E6-300931B2B7E3}" type="pres">
      <dgm:prSet presAssocID="{3D3E3CFF-5C3F-4C7F-B1EB-71E7722F8CA3}" presName="Name37" presStyleLbl="parChTrans1D3" presStyleIdx="0" presStyleCnt="15"/>
      <dgm:spPr/>
    </dgm:pt>
    <dgm:pt modelId="{1CB9EDB0-0E8F-48FD-B101-5EFA5320BA31}" type="pres">
      <dgm:prSet presAssocID="{524FC0CD-4800-4030-A710-157EDC933892}" presName="hierRoot2" presStyleCnt="0">
        <dgm:presLayoutVars>
          <dgm:hierBranch val="init"/>
        </dgm:presLayoutVars>
      </dgm:prSet>
      <dgm:spPr/>
    </dgm:pt>
    <dgm:pt modelId="{39220C2F-0AD1-4869-A1E6-C7157A8DAC3C}" type="pres">
      <dgm:prSet presAssocID="{524FC0CD-4800-4030-A710-157EDC933892}" presName="rootComposite" presStyleCnt="0"/>
      <dgm:spPr/>
    </dgm:pt>
    <dgm:pt modelId="{087AAC3C-9BE7-4913-A1AB-E6D325FDBA89}" type="pres">
      <dgm:prSet presAssocID="{524FC0CD-4800-4030-A710-157EDC933892}" presName="rootText" presStyleLbl="node3" presStyleIdx="0" presStyleCnt="15">
        <dgm:presLayoutVars>
          <dgm:chPref val="3"/>
        </dgm:presLayoutVars>
      </dgm:prSet>
      <dgm:spPr/>
    </dgm:pt>
    <dgm:pt modelId="{BC402798-E63F-4B8F-BE27-78E17D0316AE}" type="pres">
      <dgm:prSet presAssocID="{524FC0CD-4800-4030-A710-157EDC933892}" presName="rootConnector" presStyleLbl="node3" presStyleIdx="0" presStyleCnt="15"/>
      <dgm:spPr/>
    </dgm:pt>
    <dgm:pt modelId="{2D362F95-F72F-4D9E-8941-D316FDBCC491}" type="pres">
      <dgm:prSet presAssocID="{524FC0CD-4800-4030-A710-157EDC933892}" presName="hierChild4" presStyleCnt="0"/>
      <dgm:spPr/>
    </dgm:pt>
    <dgm:pt modelId="{58D29723-FDCE-4259-B787-5632BD02CD30}" type="pres">
      <dgm:prSet presAssocID="{524FC0CD-4800-4030-A710-157EDC933892}" presName="hierChild5" presStyleCnt="0"/>
      <dgm:spPr/>
    </dgm:pt>
    <dgm:pt modelId="{802F7F35-63BC-455B-87DB-F661DC8A390B}" type="pres">
      <dgm:prSet presAssocID="{BE87BEE0-1152-4409-B71B-E4E37635E322}" presName="Name37" presStyleLbl="parChTrans1D3" presStyleIdx="1" presStyleCnt="15"/>
      <dgm:spPr/>
    </dgm:pt>
    <dgm:pt modelId="{FB868AA5-D591-4780-BA2C-E1F66B729C22}" type="pres">
      <dgm:prSet presAssocID="{5C0C5AA0-01D5-4747-95BA-930B60B1BCF9}" presName="hierRoot2" presStyleCnt="0">
        <dgm:presLayoutVars>
          <dgm:hierBranch val="init"/>
        </dgm:presLayoutVars>
      </dgm:prSet>
      <dgm:spPr/>
    </dgm:pt>
    <dgm:pt modelId="{1582436D-BF65-487E-877C-39AD885F6DD3}" type="pres">
      <dgm:prSet presAssocID="{5C0C5AA0-01D5-4747-95BA-930B60B1BCF9}" presName="rootComposite" presStyleCnt="0"/>
      <dgm:spPr/>
    </dgm:pt>
    <dgm:pt modelId="{EC7EE9A1-6929-4E32-9456-3139F72B22D8}" type="pres">
      <dgm:prSet presAssocID="{5C0C5AA0-01D5-4747-95BA-930B60B1BCF9}" presName="rootText" presStyleLbl="node3" presStyleIdx="1" presStyleCnt="15">
        <dgm:presLayoutVars>
          <dgm:chPref val="3"/>
        </dgm:presLayoutVars>
      </dgm:prSet>
      <dgm:spPr/>
    </dgm:pt>
    <dgm:pt modelId="{16C5A9D5-2BC6-4430-91F1-E490B2D62E5F}" type="pres">
      <dgm:prSet presAssocID="{5C0C5AA0-01D5-4747-95BA-930B60B1BCF9}" presName="rootConnector" presStyleLbl="node3" presStyleIdx="1" presStyleCnt="15"/>
      <dgm:spPr/>
    </dgm:pt>
    <dgm:pt modelId="{E0A9E707-4D32-4ECD-87AF-6B8F24675D36}" type="pres">
      <dgm:prSet presAssocID="{5C0C5AA0-01D5-4747-95BA-930B60B1BCF9}" presName="hierChild4" presStyleCnt="0"/>
      <dgm:spPr/>
    </dgm:pt>
    <dgm:pt modelId="{75E5B019-C003-468F-8732-A3C627BC06A8}" type="pres">
      <dgm:prSet presAssocID="{5C0C5AA0-01D5-4747-95BA-930B60B1BCF9}" presName="hierChild5" presStyleCnt="0"/>
      <dgm:spPr/>
    </dgm:pt>
    <dgm:pt modelId="{C2D0CB4A-A328-4BB3-BAAC-09685C89D8B9}" type="pres">
      <dgm:prSet presAssocID="{06ADBC5A-DB0F-42DD-B7A9-1D2CF4F09376}" presName="Name37" presStyleLbl="parChTrans1D3" presStyleIdx="2" presStyleCnt="15"/>
      <dgm:spPr/>
    </dgm:pt>
    <dgm:pt modelId="{2ADBC920-70C0-4F73-B614-DB50F3FFEF56}" type="pres">
      <dgm:prSet presAssocID="{473CEDE1-2EA2-4615-B919-7512581426D2}" presName="hierRoot2" presStyleCnt="0">
        <dgm:presLayoutVars>
          <dgm:hierBranch val="init"/>
        </dgm:presLayoutVars>
      </dgm:prSet>
      <dgm:spPr/>
    </dgm:pt>
    <dgm:pt modelId="{0AF31379-45D2-47E2-AA3D-48484692E1CD}" type="pres">
      <dgm:prSet presAssocID="{473CEDE1-2EA2-4615-B919-7512581426D2}" presName="rootComposite" presStyleCnt="0"/>
      <dgm:spPr/>
    </dgm:pt>
    <dgm:pt modelId="{AE1F550C-0024-4537-A1A6-B684C0F12B9A}" type="pres">
      <dgm:prSet presAssocID="{473CEDE1-2EA2-4615-B919-7512581426D2}" presName="rootText" presStyleLbl="node3" presStyleIdx="2" presStyleCnt="15">
        <dgm:presLayoutVars>
          <dgm:chPref val="3"/>
        </dgm:presLayoutVars>
      </dgm:prSet>
      <dgm:spPr/>
    </dgm:pt>
    <dgm:pt modelId="{DBACFF4A-AE7E-47BF-AB53-612EA54E0EB5}" type="pres">
      <dgm:prSet presAssocID="{473CEDE1-2EA2-4615-B919-7512581426D2}" presName="rootConnector" presStyleLbl="node3" presStyleIdx="2" presStyleCnt="15"/>
      <dgm:spPr/>
    </dgm:pt>
    <dgm:pt modelId="{3F35F166-F89F-42F0-9EF6-0964F1FF0F94}" type="pres">
      <dgm:prSet presAssocID="{473CEDE1-2EA2-4615-B919-7512581426D2}" presName="hierChild4" presStyleCnt="0"/>
      <dgm:spPr/>
    </dgm:pt>
    <dgm:pt modelId="{6188501E-29FE-4124-9216-7888982C0C5E}" type="pres">
      <dgm:prSet presAssocID="{473CEDE1-2EA2-4615-B919-7512581426D2}" presName="hierChild5"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7EAF5B55-CDFA-480A-9948-5C40B55A909A}" type="pres">
      <dgm:prSet presAssocID="{8C14D6B0-83B3-4B3A-B1F1-FB6DFCBB39B6}" presName="Name37" presStyleLbl="parChTrans1D3" presStyleIdx="3" presStyleCnt="15"/>
      <dgm:spPr/>
    </dgm:pt>
    <dgm:pt modelId="{88351BAC-F79C-4D04-B6DD-112BFF317FCA}" type="pres">
      <dgm:prSet presAssocID="{3E7907E7-F869-4FE3-8ECB-0BB1E6C7FE5B}" presName="hierRoot2" presStyleCnt="0">
        <dgm:presLayoutVars>
          <dgm:hierBranch val="init"/>
        </dgm:presLayoutVars>
      </dgm:prSet>
      <dgm:spPr/>
    </dgm:pt>
    <dgm:pt modelId="{8F3290C9-0F6C-440E-AB5A-17416C3C64C2}" type="pres">
      <dgm:prSet presAssocID="{3E7907E7-F869-4FE3-8ECB-0BB1E6C7FE5B}" presName="rootComposite" presStyleCnt="0"/>
      <dgm:spPr/>
    </dgm:pt>
    <dgm:pt modelId="{343CC444-D116-46C4-B8EA-FE4439371DA0}" type="pres">
      <dgm:prSet presAssocID="{3E7907E7-F869-4FE3-8ECB-0BB1E6C7FE5B}" presName="rootText" presStyleLbl="node3" presStyleIdx="3" presStyleCnt="15">
        <dgm:presLayoutVars>
          <dgm:chPref val="3"/>
        </dgm:presLayoutVars>
      </dgm:prSet>
      <dgm:spPr/>
    </dgm:pt>
    <dgm:pt modelId="{73D64C15-5F70-4F04-A9F9-E785794DBFF2}" type="pres">
      <dgm:prSet presAssocID="{3E7907E7-F869-4FE3-8ECB-0BB1E6C7FE5B}" presName="rootConnector" presStyleLbl="node3" presStyleIdx="3" presStyleCnt="15"/>
      <dgm:spPr/>
    </dgm:pt>
    <dgm:pt modelId="{5D734D3E-788D-4A84-A1A3-BAD656F68C51}" type="pres">
      <dgm:prSet presAssocID="{3E7907E7-F869-4FE3-8ECB-0BB1E6C7FE5B}" presName="hierChild4" presStyleCnt="0"/>
      <dgm:spPr/>
    </dgm:pt>
    <dgm:pt modelId="{DE78C115-EFEA-414D-87DA-C10D4D69B829}" type="pres">
      <dgm:prSet presAssocID="{3E7907E7-F869-4FE3-8ECB-0BB1E6C7FE5B}" presName="hierChild5" presStyleCnt="0"/>
      <dgm:spPr/>
    </dgm:pt>
    <dgm:pt modelId="{7F9B6407-339B-4B3F-AAFC-618CBC709BDF}" type="pres">
      <dgm:prSet presAssocID="{B2656908-891C-4A32-8CDE-35348359E9CC}" presName="Name37" presStyleLbl="parChTrans1D3" presStyleIdx="4" presStyleCnt="15"/>
      <dgm:spPr/>
    </dgm:pt>
    <dgm:pt modelId="{97BEEAB9-ABEF-431F-9B0C-1694A31475C4}" type="pres">
      <dgm:prSet presAssocID="{435B4BFB-12F4-419A-A961-921B4450E665}" presName="hierRoot2" presStyleCnt="0">
        <dgm:presLayoutVars>
          <dgm:hierBranch val="init"/>
        </dgm:presLayoutVars>
      </dgm:prSet>
      <dgm:spPr/>
    </dgm:pt>
    <dgm:pt modelId="{77D56B7D-9D4C-4A12-91E4-E8CBF92CD3A4}" type="pres">
      <dgm:prSet presAssocID="{435B4BFB-12F4-419A-A961-921B4450E665}" presName="rootComposite" presStyleCnt="0"/>
      <dgm:spPr/>
    </dgm:pt>
    <dgm:pt modelId="{2FBFE0D4-7ED1-4DDE-9F41-72FCFD4BF38D}" type="pres">
      <dgm:prSet presAssocID="{435B4BFB-12F4-419A-A961-921B4450E665}" presName="rootText" presStyleLbl="node3" presStyleIdx="4" presStyleCnt="15">
        <dgm:presLayoutVars>
          <dgm:chPref val="3"/>
        </dgm:presLayoutVars>
      </dgm:prSet>
      <dgm:spPr/>
    </dgm:pt>
    <dgm:pt modelId="{F6F0D882-4ECC-4B60-A616-44F577A14735}" type="pres">
      <dgm:prSet presAssocID="{435B4BFB-12F4-419A-A961-921B4450E665}" presName="rootConnector" presStyleLbl="node3" presStyleIdx="4" presStyleCnt="15"/>
      <dgm:spPr/>
    </dgm:pt>
    <dgm:pt modelId="{009BF410-3BD8-4E85-AC6C-E06734A2D830}" type="pres">
      <dgm:prSet presAssocID="{435B4BFB-12F4-419A-A961-921B4450E665}" presName="hierChild4" presStyleCnt="0"/>
      <dgm:spPr/>
    </dgm:pt>
    <dgm:pt modelId="{03D1E77A-9141-4E5B-BEDD-2E297CF46AF2}" type="pres">
      <dgm:prSet presAssocID="{435B4BFB-12F4-419A-A961-921B4450E665}" presName="hierChild5" presStyleCnt="0"/>
      <dgm:spPr/>
    </dgm:pt>
    <dgm:pt modelId="{5E9A450C-64AC-4BB6-B5F7-02F3178467D9}" type="pres">
      <dgm:prSet presAssocID="{CA047094-04CD-49FC-BA19-0C898128CA2A}" presName="Name37" presStyleLbl="parChTrans1D3" presStyleIdx="5" presStyleCnt="15"/>
      <dgm:spPr/>
    </dgm:pt>
    <dgm:pt modelId="{44D8D7CF-B672-4138-87C9-21D482113162}" type="pres">
      <dgm:prSet presAssocID="{8BBA333B-B41E-4E2F-B010-D3C44C36638A}" presName="hierRoot2" presStyleCnt="0">
        <dgm:presLayoutVars>
          <dgm:hierBranch val="init"/>
        </dgm:presLayoutVars>
      </dgm:prSet>
      <dgm:spPr/>
    </dgm:pt>
    <dgm:pt modelId="{D81DC201-1E55-4319-A18A-F0C0F243125A}" type="pres">
      <dgm:prSet presAssocID="{8BBA333B-B41E-4E2F-B010-D3C44C36638A}" presName="rootComposite" presStyleCnt="0"/>
      <dgm:spPr/>
    </dgm:pt>
    <dgm:pt modelId="{B9DCE9A1-2926-4B69-8DC9-86DBE1EDCB65}" type="pres">
      <dgm:prSet presAssocID="{8BBA333B-B41E-4E2F-B010-D3C44C36638A}" presName="rootText" presStyleLbl="node3" presStyleIdx="5" presStyleCnt="15">
        <dgm:presLayoutVars>
          <dgm:chPref val="3"/>
        </dgm:presLayoutVars>
      </dgm:prSet>
      <dgm:spPr/>
    </dgm:pt>
    <dgm:pt modelId="{F077F22D-E9ED-4B85-B319-30DA07C8ED29}" type="pres">
      <dgm:prSet presAssocID="{8BBA333B-B41E-4E2F-B010-D3C44C36638A}" presName="rootConnector" presStyleLbl="node3" presStyleIdx="5" presStyleCnt="15"/>
      <dgm:spPr/>
    </dgm:pt>
    <dgm:pt modelId="{F4104892-F18B-4708-B848-3034952A9AF3}" type="pres">
      <dgm:prSet presAssocID="{8BBA333B-B41E-4E2F-B010-D3C44C36638A}" presName="hierChild4" presStyleCnt="0"/>
      <dgm:spPr/>
    </dgm:pt>
    <dgm:pt modelId="{E44E9AED-1C74-4540-9EAB-97F3601244D4}" type="pres">
      <dgm:prSet presAssocID="{8BBA333B-B41E-4E2F-B010-D3C44C36638A}" presName="hierChild5"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1E69623-75CA-4F59-A49D-7461CA508810}" type="pres">
      <dgm:prSet presAssocID="{CA04A7F6-3236-454D-A81B-30893FA76CA2}" presName="Name37" presStyleLbl="parChTrans1D3" presStyleIdx="6" presStyleCnt="15"/>
      <dgm:spPr/>
    </dgm:pt>
    <dgm:pt modelId="{DDF920F9-3359-4224-AC96-887ECC4CFD96}" type="pres">
      <dgm:prSet presAssocID="{1DBB1310-8850-4D37-AF1F-EC5D6A39362A}" presName="hierRoot2" presStyleCnt="0">
        <dgm:presLayoutVars>
          <dgm:hierBranch val="init"/>
        </dgm:presLayoutVars>
      </dgm:prSet>
      <dgm:spPr/>
    </dgm:pt>
    <dgm:pt modelId="{8238FB75-B727-429A-B475-CC04D9414AAD}" type="pres">
      <dgm:prSet presAssocID="{1DBB1310-8850-4D37-AF1F-EC5D6A39362A}" presName="rootComposite" presStyleCnt="0"/>
      <dgm:spPr/>
    </dgm:pt>
    <dgm:pt modelId="{4A4D1F07-B11D-4AF1-955C-69626CCABF84}" type="pres">
      <dgm:prSet presAssocID="{1DBB1310-8850-4D37-AF1F-EC5D6A39362A}" presName="rootText" presStyleLbl="node3" presStyleIdx="6" presStyleCnt="15">
        <dgm:presLayoutVars>
          <dgm:chPref val="3"/>
        </dgm:presLayoutVars>
      </dgm:prSet>
      <dgm:spPr/>
    </dgm:pt>
    <dgm:pt modelId="{BEA8F9E3-C58B-4CE9-90F1-D5919F947DAF}" type="pres">
      <dgm:prSet presAssocID="{1DBB1310-8850-4D37-AF1F-EC5D6A39362A}" presName="rootConnector" presStyleLbl="node3" presStyleIdx="6" presStyleCnt="15"/>
      <dgm:spPr/>
    </dgm:pt>
    <dgm:pt modelId="{F6573295-6E7B-4223-80F7-9669F32A6942}" type="pres">
      <dgm:prSet presAssocID="{1DBB1310-8850-4D37-AF1F-EC5D6A39362A}" presName="hierChild4" presStyleCnt="0"/>
      <dgm:spPr/>
    </dgm:pt>
    <dgm:pt modelId="{46B2055A-29C0-443E-B251-D9F25D3EBF78}" type="pres">
      <dgm:prSet presAssocID="{1DBB1310-8850-4D37-AF1F-EC5D6A39362A}" presName="hierChild5" presStyleCnt="0"/>
      <dgm:spPr/>
    </dgm:pt>
    <dgm:pt modelId="{6D454E4E-8BBE-4579-8153-C59DF863A352}" type="pres">
      <dgm:prSet presAssocID="{D0770051-B26D-4A63-AFDE-686B1386C0C7}" presName="Name37" presStyleLbl="parChTrans1D3" presStyleIdx="7" presStyleCnt="15"/>
      <dgm:spPr/>
    </dgm:pt>
    <dgm:pt modelId="{FD011919-EA49-426E-9E69-C565903EDB00}" type="pres">
      <dgm:prSet presAssocID="{8346EAF9-0DDB-42FF-9618-596C3DE33D90}" presName="hierRoot2" presStyleCnt="0">
        <dgm:presLayoutVars>
          <dgm:hierBranch val="init"/>
        </dgm:presLayoutVars>
      </dgm:prSet>
      <dgm:spPr/>
    </dgm:pt>
    <dgm:pt modelId="{E0DDF11E-0B9E-4914-B332-FA2B6ACEEB08}" type="pres">
      <dgm:prSet presAssocID="{8346EAF9-0DDB-42FF-9618-596C3DE33D90}" presName="rootComposite" presStyleCnt="0"/>
      <dgm:spPr/>
    </dgm:pt>
    <dgm:pt modelId="{D071CA0C-4B35-4935-A962-F299B0115673}" type="pres">
      <dgm:prSet presAssocID="{8346EAF9-0DDB-42FF-9618-596C3DE33D90}" presName="rootText" presStyleLbl="node3" presStyleIdx="7" presStyleCnt="15">
        <dgm:presLayoutVars>
          <dgm:chPref val="3"/>
        </dgm:presLayoutVars>
      </dgm:prSet>
      <dgm:spPr/>
    </dgm:pt>
    <dgm:pt modelId="{32DAFC06-42B5-4762-AC2A-AF1DF417FACD}" type="pres">
      <dgm:prSet presAssocID="{8346EAF9-0DDB-42FF-9618-596C3DE33D90}" presName="rootConnector" presStyleLbl="node3" presStyleIdx="7" presStyleCnt="15"/>
      <dgm:spPr/>
    </dgm:pt>
    <dgm:pt modelId="{FA7B4015-0506-4321-9F6F-1D89FD60EA9A}" type="pres">
      <dgm:prSet presAssocID="{8346EAF9-0DDB-42FF-9618-596C3DE33D90}" presName="hierChild4" presStyleCnt="0"/>
      <dgm:spPr/>
    </dgm:pt>
    <dgm:pt modelId="{2D567A66-F42A-43B7-AB89-436603369F8F}" type="pres">
      <dgm:prSet presAssocID="{8346EAF9-0DDB-42FF-9618-596C3DE33D90}" presName="hierChild5" presStyleCnt="0"/>
      <dgm:spPr/>
    </dgm:pt>
    <dgm:pt modelId="{DED36C5F-85F2-45C6-A8D0-458CAA28F8F5}" type="pres">
      <dgm:prSet presAssocID="{E6A8FA3C-2105-4584-8DCB-AD7890251D15}" presName="Name37" presStyleLbl="parChTrans1D3" presStyleIdx="8" presStyleCnt="15"/>
      <dgm:spPr/>
    </dgm:pt>
    <dgm:pt modelId="{88FC5ABE-EA4A-4173-9334-188269354D66}" type="pres">
      <dgm:prSet presAssocID="{5536082A-0272-42B4-815F-F27D2DE15E08}" presName="hierRoot2" presStyleCnt="0">
        <dgm:presLayoutVars>
          <dgm:hierBranch val="init"/>
        </dgm:presLayoutVars>
      </dgm:prSet>
      <dgm:spPr/>
    </dgm:pt>
    <dgm:pt modelId="{26DDA4A4-085D-4AA7-9A9E-9A828D0AAC11}" type="pres">
      <dgm:prSet presAssocID="{5536082A-0272-42B4-815F-F27D2DE15E08}" presName="rootComposite" presStyleCnt="0"/>
      <dgm:spPr/>
    </dgm:pt>
    <dgm:pt modelId="{EAE96AA5-8D88-484B-A6F5-0474AD7303F7}" type="pres">
      <dgm:prSet presAssocID="{5536082A-0272-42B4-815F-F27D2DE15E08}" presName="rootText" presStyleLbl="node3" presStyleIdx="8" presStyleCnt="15">
        <dgm:presLayoutVars>
          <dgm:chPref val="3"/>
        </dgm:presLayoutVars>
      </dgm:prSet>
      <dgm:spPr/>
    </dgm:pt>
    <dgm:pt modelId="{D322E5F5-DFA7-4A21-84F9-EBD6C6795306}" type="pres">
      <dgm:prSet presAssocID="{5536082A-0272-42B4-815F-F27D2DE15E08}" presName="rootConnector" presStyleLbl="node3" presStyleIdx="8" presStyleCnt="15"/>
      <dgm:spPr/>
    </dgm:pt>
    <dgm:pt modelId="{F2FC48B2-3FC9-4B73-B0A9-01CCADC0C760}" type="pres">
      <dgm:prSet presAssocID="{5536082A-0272-42B4-815F-F27D2DE15E08}" presName="hierChild4" presStyleCnt="0"/>
      <dgm:spPr/>
    </dgm:pt>
    <dgm:pt modelId="{5B0B0D6E-7505-46AE-8C05-78A6DAC8F255}" type="pres">
      <dgm:prSet presAssocID="{5536082A-0272-42B4-815F-F27D2DE15E08}" presName="hierChild5"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7D411F3-E646-40B9-BC42-1F07764F2031}" type="pres">
      <dgm:prSet presAssocID="{E20DD735-288D-477D-9323-B63D69665F3A}" presName="Name37" presStyleLbl="parChTrans1D3" presStyleIdx="9" presStyleCnt="15"/>
      <dgm:spPr/>
    </dgm:pt>
    <dgm:pt modelId="{B74FA83D-C901-479A-95DC-AF2E2BFDD0FC}" type="pres">
      <dgm:prSet presAssocID="{56D6ED1D-5906-499D-8FDD-24B01C449C84}" presName="hierRoot2" presStyleCnt="0">
        <dgm:presLayoutVars>
          <dgm:hierBranch val="init"/>
        </dgm:presLayoutVars>
      </dgm:prSet>
      <dgm:spPr/>
    </dgm:pt>
    <dgm:pt modelId="{1E06B3C2-017F-4504-947E-12FA1D93EC5D}" type="pres">
      <dgm:prSet presAssocID="{56D6ED1D-5906-499D-8FDD-24B01C449C84}" presName="rootComposite" presStyleCnt="0"/>
      <dgm:spPr/>
    </dgm:pt>
    <dgm:pt modelId="{6D0E3DC4-25DD-4771-8806-D068B2456EAF}" type="pres">
      <dgm:prSet presAssocID="{56D6ED1D-5906-499D-8FDD-24B01C449C84}" presName="rootText" presStyleLbl="node3" presStyleIdx="9" presStyleCnt="15">
        <dgm:presLayoutVars>
          <dgm:chPref val="3"/>
        </dgm:presLayoutVars>
      </dgm:prSet>
      <dgm:spPr/>
    </dgm:pt>
    <dgm:pt modelId="{96D13661-365F-45B3-94BA-430AA7205075}" type="pres">
      <dgm:prSet presAssocID="{56D6ED1D-5906-499D-8FDD-24B01C449C84}" presName="rootConnector" presStyleLbl="node3" presStyleIdx="9" presStyleCnt="15"/>
      <dgm:spPr/>
    </dgm:pt>
    <dgm:pt modelId="{9947728B-E4D6-430B-B30A-0942D62BA641}" type="pres">
      <dgm:prSet presAssocID="{56D6ED1D-5906-499D-8FDD-24B01C449C84}" presName="hierChild4" presStyleCnt="0"/>
      <dgm:spPr/>
    </dgm:pt>
    <dgm:pt modelId="{E3D25ECA-9CBE-4BAF-889B-0C66B6937588}" type="pres">
      <dgm:prSet presAssocID="{56D6ED1D-5906-499D-8FDD-24B01C449C84}" presName="hierChild5" presStyleCnt="0"/>
      <dgm:spPr/>
    </dgm:pt>
    <dgm:pt modelId="{8EDBD931-C838-4C4F-837C-FC775BC29559}" type="pres">
      <dgm:prSet presAssocID="{86F36AC5-1BEC-41E0-9A0D-B11987DF0387}" presName="Name37" presStyleLbl="parChTrans1D3" presStyleIdx="10" presStyleCnt="15"/>
      <dgm:spPr/>
    </dgm:pt>
    <dgm:pt modelId="{042AE046-77B5-4E65-9A74-2D808472C545}" type="pres">
      <dgm:prSet presAssocID="{E74758F6-3C71-4B4D-8E50-9A1FD0979DC6}" presName="hierRoot2" presStyleCnt="0">
        <dgm:presLayoutVars>
          <dgm:hierBranch val="init"/>
        </dgm:presLayoutVars>
      </dgm:prSet>
      <dgm:spPr/>
    </dgm:pt>
    <dgm:pt modelId="{3FC9A3C1-DB4F-4B27-91FA-9B7E2B250EE8}" type="pres">
      <dgm:prSet presAssocID="{E74758F6-3C71-4B4D-8E50-9A1FD0979DC6}" presName="rootComposite" presStyleCnt="0"/>
      <dgm:spPr/>
    </dgm:pt>
    <dgm:pt modelId="{AD23775E-417A-4A1E-8BE6-35FA9CB1B8C4}" type="pres">
      <dgm:prSet presAssocID="{E74758F6-3C71-4B4D-8E50-9A1FD0979DC6}" presName="rootText" presStyleLbl="node3" presStyleIdx="10" presStyleCnt="15">
        <dgm:presLayoutVars>
          <dgm:chPref val="3"/>
        </dgm:presLayoutVars>
      </dgm:prSet>
      <dgm:spPr/>
    </dgm:pt>
    <dgm:pt modelId="{4179AA1A-5ECF-45BB-BA39-DC375E003B51}" type="pres">
      <dgm:prSet presAssocID="{E74758F6-3C71-4B4D-8E50-9A1FD0979DC6}" presName="rootConnector" presStyleLbl="node3" presStyleIdx="10" presStyleCnt="15"/>
      <dgm:spPr/>
    </dgm:pt>
    <dgm:pt modelId="{C851DE83-64D2-4CA0-AD0C-7421046F7904}" type="pres">
      <dgm:prSet presAssocID="{E74758F6-3C71-4B4D-8E50-9A1FD0979DC6}" presName="hierChild4" presStyleCnt="0"/>
      <dgm:spPr/>
    </dgm:pt>
    <dgm:pt modelId="{3B09DB6A-314B-45FF-89D6-E3E78E2DEE43}" type="pres">
      <dgm:prSet presAssocID="{E74758F6-3C71-4B4D-8E50-9A1FD0979DC6}" presName="hierChild5" presStyleCnt="0"/>
      <dgm:spPr/>
    </dgm:pt>
    <dgm:pt modelId="{80B70F00-F727-47C1-BE6D-A17E8284E460}" type="pres">
      <dgm:prSet presAssocID="{4CC39067-2BE0-4A6E-905C-B4EF89DEC026}" presName="Name37" presStyleLbl="parChTrans1D3" presStyleIdx="11" presStyleCnt="15"/>
      <dgm:spPr/>
    </dgm:pt>
    <dgm:pt modelId="{1A9BD3C4-96D6-42B5-9ABB-556B20315D09}" type="pres">
      <dgm:prSet presAssocID="{E587DB81-2B61-46C2-A75E-7E995F7D8DF3}" presName="hierRoot2" presStyleCnt="0">
        <dgm:presLayoutVars>
          <dgm:hierBranch val="init"/>
        </dgm:presLayoutVars>
      </dgm:prSet>
      <dgm:spPr/>
    </dgm:pt>
    <dgm:pt modelId="{E01D82DC-6ADE-46C4-AC9B-17562D1EA2DE}" type="pres">
      <dgm:prSet presAssocID="{E587DB81-2B61-46C2-A75E-7E995F7D8DF3}" presName="rootComposite" presStyleCnt="0"/>
      <dgm:spPr/>
    </dgm:pt>
    <dgm:pt modelId="{BE4CB7FD-3571-4D32-8A7E-8F7E473CD1C5}" type="pres">
      <dgm:prSet presAssocID="{E587DB81-2B61-46C2-A75E-7E995F7D8DF3}" presName="rootText" presStyleLbl="node3" presStyleIdx="11" presStyleCnt="15">
        <dgm:presLayoutVars>
          <dgm:chPref val="3"/>
        </dgm:presLayoutVars>
      </dgm:prSet>
      <dgm:spPr/>
    </dgm:pt>
    <dgm:pt modelId="{6609C321-165B-4BB0-BA56-6D672FFDC49A}" type="pres">
      <dgm:prSet presAssocID="{E587DB81-2B61-46C2-A75E-7E995F7D8DF3}" presName="rootConnector" presStyleLbl="node3" presStyleIdx="11" presStyleCnt="15"/>
      <dgm:spPr/>
    </dgm:pt>
    <dgm:pt modelId="{CC60F5AB-EA46-4139-ABEF-610DA5434535}" type="pres">
      <dgm:prSet presAssocID="{E587DB81-2B61-46C2-A75E-7E995F7D8DF3}" presName="hierChild4" presStyleCnt="0"/>
      <dgm:spPr/>
    </dgm:pt>
    <dgm:pt modelId="{7396B693-0D2E-4906-9679-2D28937451B6}" type="pres">
      <dgm:prSet presAssocID="{E587DB81-2B61-46C2-A75E-7E995F7D8DF3}" presName="hierChild5"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8E360BCA-1D98-4E6E-BC7A-4103232C7D6A}" type="pres">
      <dgm:prSet presAssocID="{7EA3ABF1-F6F6-44C3-BD45-9905CBACC338}" presName="Name37" presStyleLbl="parChTrans1D3" presStyleIdx="12" presStyleCnt="15"/>
      <dgm:spPr/>
    </dgm:pt>
    <dgm:pt modelId="{8EEB5E04-79AD-40A3-9EDF-C141394CB929}" type="pres">
      <dgm:prSet presAssocID="{F8D92132-9269-4303-A148-BEA473CEB394}" presName="hierRoot2" presStyleCnt="0">
        <dgm:presLayoutVars>
          <dgm:hierBranch val="init"/>
        </dgm:presLayoutVars>
      </dgm:prSet>
      <dgm:spPr/>
    </dgm:pt>
    <dgm:pt modelId="{AF48107F-D2B6-4300-9356-2593827C663C}" type="pres">
      <dgm:prSet presAssocID="{F8D92132-9269-4303-A148-BEA473CEB394}" presName="rootComposite" presStyleCnt="0"/>
      <dgm:spPr/>
    </dgm:pt>
    <dgm:pt modelId="{79F1B5BB-10F1-4266-B9D5-BDD016F1E382}" type="pres">
      <dgm:prSet presAssocID="{F8D92132-9269-4303-A148-BEA473CEB394}" presName="rootText" presStyleLbl="node3" presStyleIdx="12" presStyleCnt="15">
        <dgm:presLayoutVars>
          <dgm:chPref val="3"/>
        </dgm:presLayoutVars>
      </dgm:prSet>
      <dgm:spPr/>
    </dgm:pt>
    <dgm:pt modelId="{78C2EB9A-BBDA-4284-8FB1-E3FD886726FF}" type="pres">
      <dgm:prSet presAssocID="{F8D92132-9269-4303-A148-BEA473CEB394}" presName="rootConnector" presStyleLbl="node3" presStyleIdx="12" presStyleCnt="15"/>
      <dgm:spPr/>
    </dgm:pt>
    <dgm:pt modelId="{3E58FF12-0611-4127-BA41-0B275B5BAFB5}" type="pres">
      <dgm:prSet presAssocID="{F8D92132-9269-4303-A148-BEA473CEB394}" presName="hierChild4" presStyleCnt="0"/>
      <dgm:spPr/>
    </dgm:pt>
    <dgm:pt modelId="{A63A3F65-FD89-45A2-9DFA-E1A34232F7F3}" type="pres">
      <dgm:prSet presAssocID="{F8D92132-9269-4303-A148-BEA473CEB394}" presName="hierChild5" presStyleCnt="0"/>
      <dgm:spPr/>
    </dgm:pt>
    <dgm:pt modelId="{75C473D6-43FE-4DD3-BDA1-B972CE431F29}" type="pres">
      <dgm:prSet presAssocID="{207C773F-2BBA-4884-9F11-DE068E8635C0}" presName="Name37" presStyleLbl="parChTrans1D3" presStyleIdx="13" presStyleCnt="15"/>
      <dgm:spPr/>
    </dgm:pt>
    <dgm:pt modelId="{304D1455-352B-4359-B45D-5ED58E7D1184}" type="pres">
      <dgm:prSet presAssocID="{F4C5AB85-2ADC-4B0C-895F-585BE99F6924}" presName="hierRoot2" presStyleCnt="0">
        <dgm:presLayoutVars>
          <dgm:hierBranch val="init"/>
        </dgm:presLayoutVars>
      </dgm:prSet>
      <dgm:spPr/>
    </dgm:pt>
    <dgm:pt modelId="{06D9F426-8AFC-41FB-8AC7-94BDDDDCEE0A}" type="pres">
      <dgm:prSet presAssocID="{F4C5AB85-2ADC-4B0C-895F-585BE99F6924}" presName="rootComposite" presStyleCnt="0"/>
      <dgm:spPr/>
    </dgm:pt>
    <dgm:pt modelId="{04ACDCF2-3D7D-4B62-8000-8240BCD1C1F6}" type="pres">
      <dgm:prSet presAssocID="{F4C5AB85-2ADC-4B0C-895F-585BE99F6924}" presName="rootText" presStyleLbl="node3" presStyleIdx="13" presStyleCnt="15">
        <dgm:presLayoutVars>
          <dgm:chPref val="3"/>
        </dgm:presLayoutVars>
      </dgm:prSet>
      <dgm:spPr/>
    </dgm:pt>
    <dgm:pt modelId="{7B19EC50-1102-4AE3-854A-121B114B15A9}" type="pres">
      <dgm:prSet presAssocID="{F4C5AB85-2ADC-4B0C-895F-585BE99F6924}" presName="rootConnector" presStyleLbl="node3" presStyleIdx="13" presStyleCnt="15"/>
      <dgm:spPr/>
    </dgm:pt>
    <dgm:pt modelId="{35AC08C5-6860-4007-8FE0-617DF55A9C39}" type="pres">
      <dgm:prSet presAssocID="{F4C5AB85-2ADC-4B0C-895F-585BE99F6924}" presName="hierChild4" presStyleCnt="0"/>
      <dgm:spPr/>
    </dgm:pt>
    <dgm:pt modelId="{B8AF237E-FB3F-4D36-97B8-A1A92831603C}" type="pres">
      <dgm:prSet presAssocID="{F4C5AB85-2ADC-4B0C-895F-585BE99F6924}" presName="hierChild5" presStyleCnt="0"/>
      <dgm:spPr/>
    </dgm:pt>
    <dgm:pt modelId="{43E11D98-1FC1-44FD-8B81-9C94E03929F0}" type="pres">
      <dgm:prSet presAssocID="{35B0006E-F720-4B15-A97E-63B6CE159CA9}" presName="Name37" presStyleLbl="parChTrans1D3" presStyleIdx="14" presStyleCnt="15"/>
      <dgm:spPr/>
    </dgm:pt>
    <dgm:pt modelId="{1A9B44AB-AEB3-4FE6-BAC0-0D242167B2E4}" type="pres">
      <dgm:prSet presAssocID="{BE30A07C-A6AB-4CC9-8963-C70B7CDDEF2A}" presName="hierRoot2" presStyleCnt="0">
        <dgm:presLayoutVars>
          <dgm:hierBranch val="init"/>
        </dgm:presLayoutVars>
      </dgm:prSet>
      <dgm:spPr/>
    </dgm:pt>
    <dgm:pt modelId="{2954AB85-F665-4B23-AC2F-7DF7AF3D5F8A}" type="pres">
      <dgm:prSet presAssocID="{BE30A07C-A6AB-4CC9-8963-C70B7CDDEF2A}" presName="rootComposite" presStyleCnt="0"/>
      <dgm:spPr/>
    </dgm:pt>
    <dgm:pt modelId="{3D41411A-FC3A-43D7-B30F-1D4B31517845}" type="pres">
      <dgm:prSet presAssocID="{BE30A07C-A6AB-4CC9-8963-C70B7CDDEF2A}" presName="rootText" presStyleLbl="node3" presStyleIdx="14" presStyleCnt="15">
        <dgm:presLayoutVars>
          <dgm:chPref val="3"/>
        </dgm:presLayoutVars>
      </dgm:prSet>
      <dgm:spPr/>
    </dgm:pt>
    <dgm:pt modelId="{3488C8D1-D603-4D67-B62A-0287476D9E02}" type="pres">
      <dgm:prSet presAssocID="{BE30A07C-A6AB-4CC9-8963-C70B7CDDEF2A}" presName="rootConnector" presStyleLbl="node3" presStyleIdx="14" presStyleCnt="15"/>
      <dgm:spPr/>
    </dgm:pt>
    <dgm:pt modelId="{CB024445-5B12-47FC-96FB-20C5E3C27820}" type="pres">
      <dgm:prSet presAssocID="{BE30A07C-A6AB-4CC9-8963-C70B7CDDEF2A}" presName="hierChild4" presStyleCnt="0"/>
      <dgm:spPr/>
    </dgm:pt>
    <dgm:pt modelId="{F47528D2-5150-487F-BECF-7B41ADCD85FE}" type="pres">
      <dgm:prSet presAssocID="{BE30A07C-A6AB-4CC9-8963-C70B7CDDEF2A}" presName="hierChild5"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B9356702-889C-48A8-8FE5-7481E76CB166}" type="presOf" srcId="{5C0C5AA0-01D5-4747-95BA-930B60B1BCF9}" destId="{EC7EE9A1-6929-4E32-9456-3139F72B22D8}" srcOrd="0" destOrd="0" presId="urn:microsoft.com/office/officeart/2005/8/layout/orgChart1"/>
    <dgm:cxn modelId="{F2A29F04-58B9-4885-871A-FB07B3248780}" srcId="{4720E007-1EB4-4787-8AE2-9FD85BA00215}" destId="{F3901466-EF5C-4A7A-9F85-CAEA4A6B504B}" srcOrd="4" destOrd="0" parTransId="{E095F700-FB7C-424E-93A6-0F15E9AA0833}" sibTransId="{A86F67C0-2CE7-4FBD-A708-6499C9678F5A}"/>
    <dgm:cxn modelId="{2DD7180C-1561-427A-873F-B7D095E2615F}" type="presOf" srcId="{E20DD735-288D-477D-9323-B63D69665F3A}" destId="{27D411F3-E646-40B9-BC42-1F07764F2031}" srcOrd="0" destOrd="0" presId="urn:microsoft.com/office/officeart/2005/8/layout/orgChart1"/>
    <dgm:cxn modelId="{B828DB0C-C391-4CBA-A264-B31F0F7291BF}" type="presOf" srcId="{BE87BEE0-1152-4409-B71B-E4E37635E322}" destId="{802F7F35-63BC-455B-87DB-F661DC8A390B}" srcOrd="0" destOrd="0" presId="urn:microsoft.com/office/officeart/2005/8/layout/orgChart1"/>
    <dgm:cxn modelId="{A6FB8312-1957-4B6A-903F-1959F51E0585}" srcId="{AA38F308-F310-4E19-8763-0A2BB3611DFC}" destId="{E74758F6-3C71-4B4D-8E50-9A1FD0979DC6}" srcOrd="1" destOrd="0" parTransId="{86F36AC5-1BEC-41E0-9A0D-B11987DF0387}" sibTransId="{028829DE-78EB-4738-B9A8-9EC11341105E}"/>
    <dgm:cxn modelId="{BBFFE012-83A2-4DA9-BDB2-29A69C371BB4}" type="presOf" srcId="{CA047094-04CD-49FC-BA19-0C898128CA2A}" destId="{5E9A450C-64AC-4BB6-B5F7-02F3178467D9}" srcOrd="0" destOrd="0" presId="urn:microsoft.com/office/officeart/2005/8/layout/orgChart1"/>
    <dgm:cxn modelId="{11D40D14-7B25-4959-ACC0-11DAECC98216}" type="presOf" srcId="{56D6ED1D-5906-499D-8FDD-24B01C449C84}" destId="{96D13661-365F-45B3-94BA-430AA7205075}" srcOrd="1" destOrd="0" presId="urn:microsoft.com/office/officeart/2005/8/layout/orgChart1"/>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063A4621-C905-4054-8482-C26022DD5F9B}" type="presOf" srcId="{435B4BFB-12F4-419A-A961-921B4450E665}" destId="{2FBFE0D4-7ED1-4DDE-9F41-72FCFD4BF38D}" srcOrd="0" destOrd="0" presId="urn:microsoft.com/office/officeart/2005/8/layout/orgChart1"/>
    <dgm:cxn modelId="{0DEEAE21-5B0C-4664-B247-957E14970BDE}" type="presOf" srcId="{86F36AC5-1BEC-41E0-9A0D-B11987DF0387}" destId="{8EDBD931-C838-4C4F-837C-FC775BC29559}" srcOrd="0" destOrd="0" presId="urn:microsoft.com/office/officeart/2005/8/layout/orgChart1"/>
    <dgm:cxn modelId="{9F270922-985B-4587-BF80-70D465BA4007}" type="presOf" srcId="{3D3E3CFF-5C3F-4C7F-B1EB-71E7722F8CA3}" destId="{5BB462B4-AAA8-4F72-94E6-300931B2B7E3}"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DC2CD927-0A91-44BC-AE77-D0473018D884}" srcId="{F3901466-EF5C-4A7A-9F85-CAEA4A6B504B}" destId="{F8D92132-9269-4303-A148-BEA473CEB394}" srcOrd="0" destOrd="0" parTransId="{7EA3ABF1-F6F6-44C3-BD45-9905CBACC338}" sibTransId="{887156E5-84EF-4A5A-93BF-D34EFC1D4EF1}"/>
    <dgm:cxn modelId="{EE8C0229-2675-48E4-ABB6-9519FC08B498}" type="presOf" srcId="{5C0C5AA0-01D5-4747-95BA-930B60B1BCF9}" destId="{16C5A9D5-2BC6-4430-91F1-E490B2D62E5F}" srcOrd="1" destOrd="0" presId="urn:microsoft.com/office/officeart/2005/8/layout/orgChart1"/>
    <dgm:cxn modelId="{F4B0AF29-55A0-4E3C-ADEA-DE14F6432940}" type="presOf" srcId="{E587DB81-2B61-46C2-A75E-7E995F7D8DF3}" destId="{BE4CB7FD-3571-4D32-8A7E-8F7E473CD1C5}" srcOrd="0" destOrd="0" presId="urn:microsoft.com/office/officeart/2005/8/layout/orgChart1"/>
    <dgm:cxn modelId="{44ABA52B-1617-474C-B2CA-6DCFD1E5A6BA}" srcId="{F3901466-EF5C-4A7A-9F85-CAEA4A6B504B}" destId="{F4C5AB85-2ADC-4B0C-895F-585BE99F6924}" srcOrd="1" destOrd="0" parTransId="{207C773F-2BBA-4884-9F11-DE068E8635C0}" sibTransId="{37D59828-54EC-4CF5-9364-E7D43C61DB10}"/>
    <dgm:cxn modelId="{1DF61035-5AA5-4774-A86F-77363ADCDB3F}" type="presOf" srcId="{8BBA333B-B41E-4E2F-B010-D3C44C36638A}" destId="{F077F22D-E9ED-4B85-B319-30DA07C8ED29}"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BB50BF3A-6002-481D-8F7A-7ABEC9366FF9}" type="presOf" srcId="{1DBB1310-8850-4D37-AF1F-EC5D6A39362A}" destId="{4A4D1F07-B11D-4AF1-955C-69626CCABF84}" srcOrd="0"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2A91363E-F91D-4861-AD97-E16E4DDD08F4}" type="presOf" srcId="{473CEDE1-2EA2-4615-B919-7512581426D2}" destId="{DBACFF4A-AE7E-47BF-AB53-612EA54E0EB5}" srcOrd="1" destOrd="0" presId="urn:microsoft.com/office/officeart/2005/8/layout/orgChart1"/>
    <dgm:cxn modelId="{99D89E40-7E85-4F55-86E0-C56EC79E7B48}" type="presOf" srcId="{4720E007-1EB4-4787-8AE2-9FD85BA00215}" destId="{6BA55D15-BEA5-4A9D-AF7C-162B4F90F5FD}" srcOrd="0" destOrd="0" presId="urn:microsoft.com/office/officeart/2005/8/layout/orgChart1"/>
    <dgm:cxn modelId="{4A232B5C-8A08-4CCC-B229-E10573BCF655}" type="presOf" srcId="{F8D92132-9269-4303-A148-BEA473CEB394}" destId="{79F1B5BB-10F1-4266-B9D5-BDD016F1E382}" srcOrd="0" destOrd="0" presId="urn:microsoft.com/office/officeart/2005/8/layout/orgChart1"/>
    <dgm:cxn modelId="{8FC3105F-5B6A-40C7-9963-16CCADD5CB60}" type="presOf" srcId="{524FC0CD-4800-4030-A710-157EDC933892}" destId="{087AAC3C-9BE7-4913-A1AB-E6D325FDBA89}" srcOrd="0" destOrd="0" presId="urn:microsoft.com/office/officeart/2005/8/layout/orgChart1"/>
    <dgm:cxn modelId="{CE6CFF5F-BA6B-41F1-8E59-D62886C4FFC3}" srcId="{F3901466-EF5C-4A7A-9F85-CAEA4A6B504B}" destId="{BE30A07C-A6AB-4CC9-8963-C70B7CDDEF2A}" srcOrd="2" destOrd="0" parTransId="{35B0006E-F720-4B15-A97E-63B6CE159CA9}" sibTransId="{77D75865-D94F-4270-9AEB-7E6EEBE96567}"/>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8F7F3044-CA08-441F-B19B-ED8772EB9BC1}" type="presOf" srcId="{35B0006E-F720-4B15-A97E-63B6CE159CA9}" destId="{43E11D98-1FC1-44FD-8B81-9C94E03929F0}" srcOrd="0" destOrd="0" presId="urn:microsoft.com/office/officeart/2005/8/layout/orgChart1"/>
    <dgm:cxn modelId="{DAFB3664-9DC7-4387-9651-4E8C941C037F}" type="presOf" srcId="{3E7907E7-F869-4FE3-8ECB-0BB1E6C7FE5B}" destId="{343CC444-D116-46C4-B8EA-FE4439371DA0}" srcOrd="0" destOrd="0" presId="urn:microsoft.com/office/officeart/2005/8/layout/orgChart1"/>
    <dgm:cxn modelId="{90843C65-A8EF-4CAB-8CE4-3E791F74B564}" type="presOf" srcId="{D0770051-B26D-4A63-AFDE-686B1386C0C7}" destId="{6D454E4E-8BBE-4579-8153-C59DF863A352}"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D7941946-2397-4935-A8F5-85F326B285BE}" type="presOf" srcId="{207C773F-2BBA-4884-9F11-DE068E8635C0}" destId="{75C473D6-43FE-4DD3-BDA1-B972CE431F29}" srcOrd="0" destOrd="0" presId="urn:microsoft.com/office/officeart/2005/8/layout/orgChart1"/>
    <dgm:cxn modelId="{64E0446B-1926-464A-AC81-F4FAD25DE93C}" type="presOf" srcId="{E74758F6-3C71-4B4D-8E50-9A1FD0979DC6}" destId="{AD23775E-417A-4A1E-8BE6-35FA9CB1B8C4}" srcOrd="0" destOrd="0" presId="urn:microsoft.com/office/officeart/2005/8/layout/orgChart1"/>
    <dgm:cxn modelId="{6E5C906F-A579-4DE2-901A-6D17703A4737}" type="presOf" srcId="{56D6ED1D-5906-499D-8FDD-24B01C449C84}" destId="{6D0E3DC4-25DD-4771-8806-D068B2456EAF}" srcOrd="0" destOrd="0" presId="urn:microsoft.com/office/officeart/2005/8/layout/orgChart1"/>
    <dgm:cxn modelId="{432B3471-9868-4AA6-AF19-BFF697425A6F}" type="presOf" srcId="{E74758F6-3C71-4B4D-8E50-9A1FD0979DC6}" destId="{4179AA1A-5ECF-45BB-BA39-DC375E003B51}" srcOrd="1" destOrd="0" presId="urn:microsoft.com/office/officeart/2005/8/layout/orgChart1"/>
    <dgm:cxn modelId="{033A9953-976F-4634-914D-D4A8436ADB65}" type="presOf" srcId="{435B4BFB-12F4-419A-A961-921B4450E665}" destId="{F6F0D882-4ECC-4B60-A616-44F577A14735}" srcOrd="1" destOrd="0" presId="urn:microsoft.com/office/officeart/2005/8/layout/orgChart1"/>
    <dgm:cxn modelId="{F9A65677-FE23-4EFE-9AD7-752938B5F4A7}" type="presOf" srcId="{B2656908-891C-4A32-8CDE-35348359E9CC}" destId="{7F9B6407-339B-4B3F-AAFC-618CBC709BDF}" srcOrd="0" destOrd="0" presId="urn:microsoft.com/office/officeart/2005/8/layout/orgChart1"/>
    <dgm:cxn modelId="{A118FF7B-DAC5-497C-95ED-DC547E7D8FCF}" type="presOf" srcId="{1DBB1310-8850-4D37-AF1F-EC5D6A39362A}" destId="{BEA8F9E3-C58B-4CE9-90F1-D5919F947DAF}" srcOrd="1" destOrd="0" presId="urn:microsoft.com/office/officeart/2005/8/layout/orgChart1"/>
    <dgm:cxn modelId="{AD45DE84-F479-4104-A8D4-86E9315F712C}" type="presOf" srcId="{8346EAF9-0DDB-42FF-9618-596C3DE33D90}" destId="{32DAFC06-42B5-4762-AC2A-AF1DF417FACD}" srcOrd="1" destOrd="0" presId="urn:microsoft.com/office/officeart/2005/8/layout/orgChart1"/>
    <dgm:cxn modelId="{594EE886-4656-41C7-984D-0F2FDC7DFE53}" type="presOf" srcId="{E6A8FA3C-2105-4584-8DCB-AD7890251D15}" destId="{DED36C5F-85F2-45C6-A8D0-458CAA28F8F5}"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59C15A94-B1FE-4EFC-8A70-5BA858014DF9}" type="presOf" srcId="{BE30A07C-A6AB-4CC9-8963-C70B7CDDEF2A}" destId="{3D41411A-FC3A-43D7-B30F-1D4B31517845}" srcOrd="0" destOrd="0" presId="urn:microsoft.com/office/officeart/2005/8/layout/orgChart1"/>
    <dgm:cxn modelId="{04268995-4046-4FED-97DD-D9589294D28A}" srcId="{ACC96BEC-5E66-466F-A3C2-52E3226A5410}" destId="{8346EAF9-0DDB-42FF-9618-596C3DE33D90}" srcOrd="1" destOrd="0" parTransId="{D0770051-B26D-4A63-AFDE-686B1386C0C7}" sibTransId="{2576C4BE-071F-4959-9AB4-20E2DABA7F9E}"/>
    <dgm:cxn modelId="{B10D8D9C-E071-4C0E-8179-7BB3DD8432E7}" type="presOf" srcId="{7EA3ABF1-F6F6-44C3-BD45-9905CBACC338}" destId="{8E360BCA-1D98-4E6E-BC7A-4103232C7D6A}" srcOrd="0" destOrd="0" presId="urn:microsoft.com/office/officeart/2005/8/layout/orgChart1"/>
    <dgm:cxn modelId="{7A2693A1-BD2E-4E2B-847E-D977D17208F1}" srcId="{ACC96BEC-5E66-466F-A3C2-52E3226A5410}" destId="{1DBB1310-8850-4D37-AF1F-EC5D6A39362A}" srcOrd="0" destOrd="0" parTransId="{CA04A7F6-3236-454D-A81B-30893FA76CA2}" sibTransId="{8B236CD7-5EDF-4994-AB7F-BD7BEAA6277F}"/>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BE247DA4-2851-43CA-B45D-BF46FBA48A5E}" srcId="{AA38F308-F310-4E19-8763-0A2BB3611DFC}" destId="{E587DB81-2B61-46C2-A75E-7E995F7D8DF3}" srcOrd="2" destOrd="0" parTransId="{4CC39067-2BE0-4A6E-905C-B4EF89DEC026}" sibTransId="{6D1D76E7-A028-429B-B7E5-85F83778D534}"/>
    <dgm:cxn modelId="{D6FD8DA9-40EC-4422-9DAA-0277D744AA09}" type="presOf" srcId="{8346EAF9-0DDB-42FF-9618-596C3DE33D90}" destId="{D071CA0C-4B35-4935-A962-F299B0115673}" srcOrd="0" destOrd="0" presId="urn:microsoft.com/office/officeart/2005/8/layout/orgChart1"/>
    <dgm:cxn modelId="{E1CD65AB-04D1-4665-A3D8-D1E02CC3D6A2}" type="presOf" srcId="{F4C5AB85-2ADC-4B0C-895F-585BE99F6924}" destId="{04ACDCF2-3D7D-4B62-8000-8240BCD1C1F6}" srcOrd="0" destOrd="0" presId="urn:microsoft.com/office/officeart/2005/8/layout/orgChart1"/>
    <dgm:cxn modelId="{74DA36AF-E92F-47CE-98ED-4C5DAF412506}" type="presOf" srcId="{5536082A-0272-42B4-815F-F27D2DE15E08}" destId="{EAE96AA5-8D88-484B-A6F5-0474AD7303F7}" srcOrd="0" destOrd="0" presId="urn:microsoft.com/office/officeart/2005/8/layout/orgChart1"/>
    <dgm:cxn modelId="{AB93BBB2-37AB-43DA-B261-C07C06504556}" type="presOf" srcId="{F8D92132-9269-4303-A148-BEA473CEB394}" destId="{78C2EB9A-BBDA-4284-8FB1-E3FD886726FF}" srcOrd="1" destOrd="0" presId="urn:microsoft.com/office/officeart/2005/8/layout/orgChart1"/>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C60C56BE-E6F9-497D-964C-875602EE8DAE}" type="presOf" srcId="{3E7907E7-F869-4FE3-8ECB-0BB1E6C7FE5B}" destId="{73D64C15-5F70-4F04-A9F9-E785794DBFF2}"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EF339AC2-843F-4EA7-A558-E705C746974F}" type="presOf" srcId="{473CEDE1-2EA2-4615-B919-7512581426D2}" destId="{AE1F550C-0024-4537-A1A6-B684C0F12B9A}" srcOrd="0" destOrd="0" presId="urn:microsoft.com/office/officeart/2005/8/layout/orgChart1"/>
    <dgm:cxn modelId="{B5FE1DCA-DBBC-4197-AFCC-5DDB749D2EAE}" srcId="{AA38F308-F310-4E19-8763-0A2BB3611DFC}" destId="{56D6ED1D-5906-499D-8FDD-24B01C449C84}" srcOrd="0" destOrd="0" parTransId="{E20DD735-288D-477D-9323-B63D69665F3A}" sibTransId="{F25FB1EC-76BD-4353-B9F2-3D77B1731F2D}"/>
    <dgm:cxn modelId="{6410B4D0-6D00-426E-BE2D-87D7BF1799CC}" srcId="{D6CFC0FE-548E-4A1E-AAC7-3A2D927825AD}" destId="{473CEDE1-2EA2-4615-B919-7512581426D2}" srcOrd="2" destOrd="0" parTransId="{06ADBC5A-DB0F-42DD-B7A9-1D2CF4F09376}" sibTransId="{C4BB389E-6F41-40F0-87C3-D3319B3822A2}"/>
    <dgm:cxn modelId="{A240F3D0-B9EA-45E3-84A3-FFD1C31DE10D}" srcId="{D6CFC0FE-548E-4A1E-AAC7-3A2D927825AD}" destId="{5C0C5AA0-01D5-4747-95BA-930B60B1BCF9}" srcOrd="1" destOrd="0" parTransId="{BE87BEE0-1152-4409-B71B-E4E37635E322}" sibTransId="{0442AF2B-4650-41F8-A442-E2D08BA4F09F}"/>
    <dgm:cxn modelId="{035727D4-736F-459B-9152-DB63E0C5AADA}" type="presOf" srcId="{06ADBC5A-DB0F-42DD-B7A9-1D2CF4F09376}" destId="{C2D0CB4A-A328-4BB3-BAAC-09685C89D8B9}" srcOrd="0" destOrd="0" presId="urn:microsoft.com/office/officeart/2005/8/layout/orgChart1"/>
    <dgm:cxn modelId="{5A2087D4-D40B-48E8-91D1-201E27EAABBB}" type="presOf" srcId="{5536082A-0272-42B4-815F-F27D2DE15E08}" destId="{D322E5F5-DFA7-4A21-84F9-EBD6C6795306}" srcOrd="1" destOrd="0" presId="urn:microsoft.com/office/officeart/2005/8/layout/orgChart1"/>
    <dgm:cxn modelId="{4895E7D5-1E14-4A91-AC56-DA763780CE05}" type="presOf" srcId="{524FC0CD-4800-4030-A710-157EDC933892}" destId="{BC402798-E63F-4B8F-BE27-78E17D0316AE}" srcOrd="1"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F5B11EDE-395F-484A-8C32-F87239F3DAFD}" type="presOf" srcId="{BE30A07C-A6AB-4CC9-8963-C70B7CDDEF2A}" destId="{3488C8D1-D603-4D67-B62A-0287476D9E02}" srcOrd="1" destOrd="0" presId="urn:microsoft.com/office/officeart/2005/8/layout/orgChart1"/>
    <dgm:cxn modelId="{23C686DE-8131-4BF8-B5D6-34808CA31D42}" srcId="{503138A2-7861-46B1-A4E4-3BE41F989CAB}" destId="{3E7907E7-F869-4FE3-8ECB-0BB1E6C7FE5B}" srcOrd="0" destOrd="0" parTransId="{8C14D6B0-83B3-4B3A-B1F1-FB6DFCBB39B6}" sibTransId="{36118646-4399-42DC-9E09-C62B0D7B76C2}"/>
    <dgm:cxn modelId="{1EB283E5-A08D-4248-8F54-4E79D9253E90}" type="presOf" srcId="{CA04A7F6-3236-454D-A81B-30893FA76CA2}" destId="{71E69623-75CA-4F59-A49D-7461CA508810}" srcOrd="0" destOrd="0" presId="urn:microsoft.com/office/officeart/2005/8/layout/orgChart1"/>
    <dgm:cxn modelId="{B6BD2DE8-0FCD-47CD-A218-DDDC3B0A6B2C}" type="presOf" srcId="{E587DB81-2B61-46C2-A75E-7E995F7D8DF3}" destId="{6609C321-165B-4BB0-BA56-6D672FFDC49A}" srcOrd="1" destOrd="0" presId="urn:microsoft.com/office/officeart/2005/8/layout/orgChart1"/>
    <dgm:cxn modelId="{3027B7EE-346F-432E-9044-E082B14EB1CE}" srcId="{503138A2-7861-46B1-A4E4-3BE41F989CAB}" destId="{435B4BFB-12F4-419A-A961-921B4450E665}" srcOrd="1" destOrd="0" parTransId="{B2656908-891C-4A32-8CDE-35348359E9CC}" sibTransId="{D9D65AC3-9F1B-40D9-A82B-6F06837164D7}"/>
    <dgm:cxn modelId="{EF3CEAEE-E4F4-40A2-81BC-5E91CE8B7DCB}" type="presOf" srcId="{2D99E315-E470-4F95-B61C-E892E3FCE0ED}" destId="{ABB03F76-408A-4566-AEC7-28CC0A9BA0F1}" srcOrd="0" destOrd="0" presId="urn:microsoft.com/office/officeart/2005/8/layout/orgChart1"/>
    <dgm:cxn modelId="{AE7914EF-7393-4882-9F8A-1E09599AAE73}" type="presOf" srcId="{F4C5AB85-2ADC-4B0C-895F-585BE99F6924}" destId="{7B19EC50-1102-4AE3-854A-121B114B15A9}" srcOrd="1"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E91B3DEF-D2A3-4951-A658-C7BB130068B1}" type="presOf" srcId="{4CC39067-2BE0-4A6E-905C-B4EF89DEC026}" destId="{80B70F00-F727-47C1-BE6D-A17E8284E460}" srcOrd="0" destOrd="0" presId="urn:microsoft.com/office/officeart/2005/8/layout/orgChart1"/>
    <dgm:cxn modelId="{91E155F1-CC01-45FC-A12C-F4F2F78718FC}" type="presOf" srcId="{8BBA333B-B41E-4E2F-B010-D3C44C36638A}" destId="{B9DCE9A1-2926-4B69-8DC9-86DBE1EDCB65}" srcOrd="0" destOrd="0" presId="urn:microsoft.com/office/officeart/2005/8/layout/orgChart1"/>
    <dgm:cxn modelId="{C65A20F3-EB4C-44D4-B10C-2288DEB09789}" srcId="{503138A2-7861-46B1-A4E4-3BE41F989CAB}" destId="{8BBA333B-B41E-4E2F-B010-D3C44C36638A}" srcOrd="2" destOrd="0" parTransId="{CA047094-04CD-49FC-BA19-0C898128CA2A}" sibTransId="{E5FC7009-49DA-4049-B5BE-66235E4C0128}"/>
    <dgm:cxn modelId="{1F47ADF4-C2F0-4D59-B5E6-B1CC36D44F79}" srcId="{ACC96BEC-5E66-466F-A3C2-52E3226A5410}" destId="{5536082A-0272-42B4-815F-F27D2DE15E08}" srcOrd="2" destOrd="0" parTransId="{E6A8FA3C-2105-4584-8DCB-AD7890251D15}" sibTransId="{9D67E18C-499C-42C7-9730-9BF97AC1E116}"/>
    <dgm:cxn modelId="{77DC14F5-5253-4859-B9F7-F490B3784153}" type="presOf" srcId="{6F853F86-6CC5-4E07-B823-DAA28AD575E8}" destId="{D05385CB-0CA2-467A-9F0B-45B6E289A46C}" srcOrd="0" destOrd="0" presId="urn:microsoft.com/office/officeart/2005/8/layout/orgChart1"/>
    <dgm:cxn modelId="{16FFC0FB-9F9A-425E-BEEE-67C66F698AEC}" srcId="{D6CFC0FE-548E-4A1E-AAC7-3A2D927825AD}" destId="{524FC0CD-4800-4030-A710-157EDC933892}" srcOrd="0" destOrd="0" parTransId="{3D3E3CFF-5C3F-4C7F-B1EB-71E7722F8CA3}" sibTransId="{A78737B5-C10C-452C-BD4B-3714FB353C70}"/>
    <dgm:cxn modelId="{C58699FF-B427-4726-8BDD-9B61C879692D}" type="presOf" srcId="{8C14D6B0-83B3-4B3A-B1F1-FB6DFCBB39B6}" destId="{7EAF5B55-CDFA-480A-9948-5C40B55A909A}"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1C96F0C3-FABF-40B5-B39D-EB14BFB54D63}" type="presParOf" srcId="{26D7E3E6-B765-409E-BFFC-462C83B28ABC}" destId="{5BB462B4-AAA8-4F72-94E6-300931B2B7E3}" srcOrd="0" destOrd="0" presId="urn:microsoft.com/office/officeart/2005/8/layout/orgChart1"/>
    <dgm:cxn modelId="{C991E73D-5404-4DA7-897F-F1DB3494CC04}" type="presParOf" srcId="{26D7E3E6-B765-409E-BFFC-462C83B28ABC}" destId="{1CB9EDB0-0E8F-48FD-B101-5EFA5320BA31}" srcOrd="1" destOrd="0" presId="urn:microsoft.com/office/officeart/2005/8/layout/orgChart1"/>
    <dgm:cxn modelId="{3E9888C2-7B92-4783-B378-406C26D6B31D}" type="presParOf" srcId="{1CB9EDB0-0E8F-48FD-B101-5EFA5320BA31}" destId="{39220C2F-0AD1-4869-A1E6-C7157A8DAC3C}" srcOrd="0" destOrd="0" presId="urn:microsoft.com/office/officeart/2005/8/layout/orgChart1"/>
    <dgm:cxn modelId="{9326D876-BBF8-4AE5-B81E-F98A8638A242}" type="presParOf" srcId="{39220C2F-0AD1-4869-A1E6-C7157A8DAC3C}" destId="{087AAC3C-9BE7-4913-A1AB-E6D325FDBA89}" srcOrd="0" destOrd="0" presId="urn:microsoft.com/office/officeart/2005/8/layout/orgChart1"/>
    <dgm:cxn modelId="{D4800F40-7E3C-4A4D-AC4B-08E1172786BA}" type="presParOf" srcId="{39220C2F-0AD1-4869-A1E6-C7157A8DAC3C}" destId="{BC402798-E63F-4B8F-BE27-78E17D0316AE}" srcOrd="1" destOrd="0" presId="urn:microsoft.com/office/officeart/2005/8/layout/orgChart1"/>
    <dgm:cxn modelId="{D47B0562-0F74-4C4A-891B-CC74331A6D1E}" type="presParOf" srcId="{1CB9EDB0-0E8F-48FD-B101-5EFA5320BA31}" destId="{2D362F95-F72F-4D9E-8941-D316FDBCC491}" srcOrd="1" destOrd="0" presId="urn:microsoft.com/office/officeart/2005/8/layout/orgChart1"/>
    <dgm:cxn modelId="{E751AE93-348A-41CE-88A3-452B5143EF9B}" type="presParOf" srcId="{1CB9EDB0-0E8F-48FD-B101-5EFA5320BA31}" destId="{58D29723-FDCE-4259-B787-5632BD02CD30}" srcOrd="2" destOrd="0" presId="urn:microsoft.com/office/officeart/2005/8/layout/orgChart1"/>
    <dgm:cxn modelId="{5626DEB1-CE9D-4BC1-8A53-4CD86DC26E8B}" type="presParOf" srcId="{26D7E3E6-B765-409E-BFFC-462C83B28ABC}" destId="{802F7F35-63BC-455B-87DB-F661DC8A390B}" srcOrd="2" destOrd="0" presId="urn:microsoft.com/office/officeart/2005/8/layout/orgChart1"/>
    <dgm:cxn modelId="{92ED52F1-DD16-466E-9E9B-F6A6F3FB8A42}" type="presParOf" srcId="{26D7E3E6-B765-409E-BFFC-462C83B28ABC}" destId="{FB868AA5-D591-4780-BA2C-E1F66B729C22}" srcOrd="3" destOrd="0" presId="urn:microsoft.com/office/officeart/2005/8/layout/orgChart1"/>
    <dgm:cxn modelId="{601E1F60-A7CD-442F-B8B0-89DE46A47F2B}" type="presParOf" srcId="{FB868AA5-D591-4780-BA2C-E1F66B729C22}" destId="{1582436D-BF65-487E-877C-39AD885F6DD3}" srcOrd="0" destOrd="0" presId="urn:microsoft.com/office/officeart/2005/8/layout/orgChart1"/>
    <dgm:cxn modelId="{82AE5E28-77EF-43AD-A0C2-913FCCBD8948}" type="presParOf" srcId="{1582436D-BF65-487E-877C-39AD885F6DD3}" destId="{EC7EE9A1-6929-4E32-9456-3139F72B22D8}" srcOrd="0" destOrd="0" presId="urn:microsoft.com/office/officeart/2005/8/layout/orgChart1"/>
    <dgm:cxn modelId="{2E59BF0E-1157-49B0-BCC5-7436513EA4BB}" type="presParOf" srcId="{1582436D-BF65-487E-877C-39AD885F6DD3}" destId="{16C5A9D5-2BC6-4430-91F1-E490B2D62E5F}" srcOrd="1" destOrd="0" presId="urn:microsoft.com/office/officeart/2005/8/layout/orgChart1"/>
    <dgm:cxn modelId="{4F392479-A833-491D-8D99-C03593490E30}" type="presParOf" srcId="{FB868AA5-D591-4780-BA2C-E1F66B729C22}" destId="{E0A9E707-4D32-4ECD-87AF-6B8F24675D36}" srcOrd="1" destOrd="0" presId="urn:microsoft.com/office/officeart/2005/8/layout/orgChart1"/>
    <dgm:cxn modelId="{315A2339-2598-4990-A889-50DB2CAF32E2}" type="presParOf" srcId="{FB868AA5-D591-4780-BA2C-E1F66B729C22}" destId="{75E5B019-C003-468F-8732-A3C627BC06A8}" srcOrd="2" destOrd="0" presId="urn:microsoft.com/office/officeart/2005/8/layout/orgChart1"/>
    <dgm:cxn modelId="{256801AC-529E-4B72-9778-2FEF5FDB44A8}" type="presParOf" srcId="{26D7E3E6-B765-409E-BFFC-462C83B28ABC}" destId="{C2D0CB4A-A328-4BB3-BAAC-09685C89D8B9}" srcOrd="4" destOrd="0" presId="urn:microsoft.com/office/officeart/2005/8/layout/orgChart1"/>
    <dgm:cxn modelId="{740C00ED-18BD-49B3-ACFE-1855B744BA90}" type="presParOf" srcId="{26D7E3E6-B765-409E-BFFC-462C83B28ABC}" destId="{2ADBC920-70C0-4F73-B614-DB50F3FFEF56}" srcOrd="5" destOrd="0" presId="urn:microsoft.com/office/officeart/2005/8/layout/orgChart1"/>
    <dgm:cxn modelId="{B563EDE6-2321-4AC6-82F3-E03023036A53}" type="presParOf" srcId="{2ADBC920-70C0-4F73-B614-DB50F3FFEF56}" destId="{0AF31379-45D2-47E2-AA3D-48484692E1CD}" srcOrd="0" destOrd="0" presId="urn:microsoft.com/office/officeart/2005/8/layout/orgChart1"/>
    <dgm:cxn modelId="{D6134153-590C-4E53-81CB-7561964FFD1F}" type="presParOf" srcId="{0AF31379-45D2-47E2-AA3D-48484692E1CD}" destId="{AE1F550C-0024-4537-A1A6-B684C0F12B9A}" srcOrd="0" destOrd="0" presId="urn:microsoft.com/office/officeart/2005/8/layout/orgChart1"/>
    <dgm:cxn modelId="{E2CA0C9E-C97C-461E-B063-77063795F891}" type="presParOf" srcId="{0AF31379-45D2-47E2-AA3D-48484692E1CD}" destId="{DBACFF4A-AE7E-47BF-AB53-612EA54E0EB5}" srcOrd="1" destOrd="0" presId="urn:microsoft.com/office/officeart/2005/8/layout/orgChart1"/>
    <dgm:cxn modelId="{D6DE019B-87CC-49B0-918D-DC911F3E6296}" type="presParOf" srcId="{2ADBC920-70C0-4F73-B614-DB50F3FFEF56}" destId="{3F35F166-F89F-42F0-9EF6-0964F1FF0F94}" srcOrd="1" destOrd="0" presId="urn:microsoft.com/office/officeart/2005/8/layout/orgChart1"/>
    <dgm:cxn modelId="{AB9ACB30-BF9C-4FDA-B205-9C14EF7634AA}" type="presParOf" srcId="{2ADBC920-70C0-4F73-B614-DB50F3FFEF56}" destId="{6188501E-29FE-4124-9216-7888982C0C5E}" srcOrd="2"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EF8E9CFA-3652-4E1A-BE94-94D78F0559D6}" type="presParOf" srcId="{AE3659AD-8F09-41A7-9F6F-B85CB2732396}" destId="{7EAF5B55-CDFA-480A-9948-5C40B55A909A}" srcOrd="0" destOrd="0" presId="urn:microsoft.com/office/officeart/2005/8/layout/orgChart1"/>
    <dgm:cxn modelId="{6D46B3CF-DCF0-46FF-BA6D-A1A4E3341CD1}" type="presParOf" srcId="{AE3659AD-8F09-41A7-9F6F-B85CB2732396}" destId="{88351BAC-F79C-4D04-B6DD-112BFF317FCA}" srcOrd="1" destOrd="0" presId="urn:microsoft.com/office/officeart/2005/8/layout/orgChart1"/>
    <dgm:cxn modelId="{1168A13B-0CE0-45AC-ADD6-1364E9A6159E}" type="presParOf" srcId="{88351BAC-F79C-4D04-B6DD-112BFF317FCA}" destId="{8F3290C9-0F6C-440E-AB5A-17416C3C64C2}" srcOrd="0" destOrd="0" presId="urn:microsoft.com/office/officeart/2005/8/layout/orgChart1"/>
    <dgm:cxn modelId="{F64733F4-C9B9-4F92-9508-1D195ABF91BC}" type="presParOf" srcId="{8F3290C9-0F6C-440E-AB5A-17416C3C64C2}" destId="{343CC444-D116-46C4-B8EA-FE4439371DA0}" srcOrd="0" destOrd="0" presId="urn:microsoft.com/office/officeart/2005/8/layout/orgChart1"/>
    <dgm:cxn modelId="{72A35DE6-3566-432D-9884-809BCDE9FCF1}" type="presParOf" srcId="{8F3290C9-0F6C-440E-AB5A-17416C3C64C2}" destId="{73D64C15-5F70-4F04-A9F9-E785794DBFF2}" srcOrd="1" destOrd="0" presId="urn:microsoft.com/office/officeart/2005/8/layout/orgChart1"/>
    <dgm:cxn modelId="{A9A827CB-FF99-4CA3-8192-B40E0CD33C27}" type="presParOf" srcId="{88351BAC-F79C-4D04-B6DD-112BFF317FCA}" destId="{5D734D3E-788D-4A84-A1A3-BAD656F68C51}" srcOrd="1" destOrd="0" presId="urn:microsoft.com/office/officeart/2005/8/layout/orgChart1"/>
    <dgm:cxn modelId="{96B56F3C-464B-4DAC-98CF-97EEFCAD4BAD}" type="presParOf" srcId="{88351BAC-F79C-4D04-B6DD-112BFF317FCA}" destId="{DE78C115-EFEA-414D-87DA-C10D4D69B829}" srcOrd="2" destOrd="0" presId="urn:microsoft.com/office/officeart/2005/8/layout/orgChart1"/>
    <dgm:cxn modelId="{274AC1BC-4DB3-4D62-A631-16218BBF663F}" type="presParOf" srcId="{AE3659AD-8F09-41A7-9F6F-B85CB2732396}" destId="{7F9B6407-339B-4B3F-AAFC-618CBC709BDF}" srcOrd="2" destOrd="0" presId="urn:microsoft.com/office/officeart/2005/8/layout/orgChart1"/>
    <dgm:cxn modelId="{EB4CCCD8-B864-4848-AAF4-65D7721C93E9}" type="presParOf" srcId="{AE3659AD-8F09-41A7-9F6F-B85CB2732396}" destId="{97BEEAB9-ABEF-431F-9B0C-1694A31475C4}" srcOrd="3" destOrd="0" presId="urn:microsoft.com/office/officeart/2005/8/layout/orgChart1"/>
    <dgm:cxn modelId="{ED3A4665-BD47-4496-B1F4-37FE6E2A4906}" type="presParOf" srcId="{97BEEAB9-ABEF-431F-9B0C-1694A31475C4}" destId="{77D56B7D-9D4C-4A12-91E4-E8CBF92CD3A4}" srcOrd="0" destOrd="0" presId="urn:microsoft.com/office/officeart/2005/8/layout/orgChart1"/>
    <dgm:cxn modelId="{52C5E36F-A0F8-46A5-9022-305DA44D89CA}" type="presParOf" srcId="{77D56B7D-9D4C-4A12-91E4-E8CBF92CD3A4}" destId="{2FBFE0D4-7ED1-4DDE-9F41-72FCFD4BF38D}" srcOrd="0" destOrd="0" presId="urn:microsoft.com/office/officeart/2005/8/layout/orgChart1"/>
    <dgm:cxn modelId="{D11E0325-5C80-48CA-A405-43369C050A33}" type="presParOf" srcId="{77D56B7D-9D4C-4A12-91E4-E8CBF92CD3A4}" destId="{F6F0D882-4ECC-4B60-A616-44F577A14735}" srcOrd="1" destOrd="0" presId="urn:microsoft.com/office/officeart/2005/8/layout/orgChart1"/>
    <dgm:cxn modelId="{F06F9F0E-3F30-4C13-9FE8-EDF1AD144603}" type="presParOf" srcId="{97BEEAB9-ABEF-431F-9B0C-1694A31475C4}" destId="{009BF410-3BD8-4E85-AC6C-E06734A2D830}" srcOrd="1" destOrd="0" presId="urn:microsoft.com/office/officeart/2005/8/layout/orgChart1"/>
    <dgm:cxn modelId="{1A688055-01E4-467A-8D44-C91197057C47}" type="presParOf" srcId="{97BEEAB9-ABEF-431F-9B0C-1694A31475C4}" destId="{03D1E77A-9141-4E5B-BEDD-2E297CF46AF2}" srcOrd="2" destOrd="0" presId="urn:microsoft.com/office/officeart/2005/8/layout/orgChart1"/>
    <dgm:cxn modelId="{F54AE6A2-3442-426E-AD89-A0901D8CDDD3}" type="presParOf" srcId="{AE3659AD-8F09-41A7-9F6F-B85CB2732396}" destId="{5E9A450C-64AC-4BB6-B5F7-02F3178467D9}" srcOrd="4" destOrd="0" presId="urn:microsoft.com/office/officeart/2005/8/layout/orgChart1"/>
    <dgm:cxn modelId="{7B837A3B-20F9-483F-9B8C-E0FFAB29917A}" type="presParOf" srcId="{AE3659AD-8F09-41A7-9F6F-B85CB2732396}" destId="{44D8D7CF-B672-4138-87C9-21D482113162}" srcOrd="5" destOrd="0" presId="urn:microsoft.com/office/officeart/2005/8/layout/orgChart1"/>
    <dgm:cxn modelId="{7143F2C2-FDE7-436C-87FF-253D7A2E93A4}" type="presParOf" srcId="{44D8D7CF-B672-4138-87C9-21D482113162}" destId="{D81DC201-1E55-4319-A18A-F0C0F243125A}" srcOrd="0" destOrd="0" presId="urn:microsoft.com/office/officeart/2005/8/layout/orgChart1"/>
    <dgm:cxn modelId="{E30A9B18-5847-481A-8B06-E7B0E3CCCC90}" type="presParOf" srcId="{D81DC201-1E55-4319-A18A-F0C0F243125A}" destId="{B9DCE9A1-2926-4B69-8DC9-86DBE1EDCB65}" srcOrd="0" destOrd="0" presId="urn:microsoft.com/office/officeart/2005/8/layout/orgChart1"/>
    <dgm:cxn modelId="{1EF7D868-C7C7-4FBF-9957-5A38F5CEAA68}" type="presParOf" srcId="{D81DC201-1E55-4319-A18A-F0C0F243125A}" destId="{F077F22D-E9ED-4B85-B319-30DA07C8ED29}" srcOrd="1" destOrd="0" presId="urn:microsoft.com/office/officeart/2005/8/layout/orgChart1"/>
    <dgm:cxn modelId="{F9E2C052-E89C-435B-8F5A-CF431A8EAB94}" type="presParOf" srcId="{44D8D7CF-B672-4138-87C9-21D482113162}" destId="{F4104892-F18B-4708-B848-3034952A9AF3}" srcOrd="1" destOrd="0" presId="urn:microsoft.com/office/officeart/2005/8/layout/orgChart1"/>
    <dgm:cxn modelId="{AAA90405-4DE3-4EAA-B405-6884619AA514}" type="presParOf" srcId="{44D8D7CF-B672-4138-87C9-21D482113162}" destId="{E44E9AED-1C74-4540-9EAB-97F3601244D4}" srcOrd="2"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A2CE5230-AE14-4522-AD59-A1C52E13FFFF}" type="presParOf" srcId="{3A7BD408-83F2-4E78-B13B-55DA64FE9D71}" destId="{71E69623-75CA-4F59-A49D-7461CA508810}" srcOrd="0" destOrd="0" presId="urn:microsoft.com/office/officeart/2005/8/layout/orgChart1"/>
    <dgm:cxn modelId="{FFB51B7F-14A2-48E9-A043-CFDC1268D519}" type="presParOf" srcId="{3A7BD408-83F2-4E78-B13B-55DA64FE9D71}" destId="{DDF920F9-3359-4224-AC96-887ECC4CFD96}" srcOrd="1" destOrd="0" presId="urn:microsoft.com/office/officeart/2005/8/layout/orgChart1"/>
    <dgm:cxn modelId="{FA7950A3-57E4-4EFF-A1D4-4C89062D805F}" type="presParOf" srcId="{DDF920F9-3359-4224-AC96-887ECC4CFD96}" destId="{8238FB75-B727-429A-B475-CC04D9414AAD}" srcOrd="0" destOrd="0" presId="urn:microsoft.com/office/officeart/2005/8/layout/orgChart1"/>
    <dgm:cxn modelId="{B61CC133-F991-491A-AE6A-14F9BC786B7C}" type="presParOf" srcId="{8238FB75-B727-429A-B475-CC04D9414AAD}" destId="{4A4D1F07-B11D-4AF1-955C-69626CCABF84}" srcOrd="0" destOrd="0" presId="urn:microsoft.com/office/officeart/2005/8/layout/orgChart1"/>
    <dgm:cxn modelId="{ABCF50F6-A843-4B9C-894F-1C0990559606}" type="presParOf" srcId="{8238FB75-B727-429A-B475-CC04D9414AAD}" destId="{BEA8F9E3-C58B-4CE9-90F1-D5919F947DAF}" srcOrd="1" destOrd="0" presId="urn:microsoft.com/office/officeart/2005/8/layout/orgChart1"/>
    <dgm:cxn modelId="{51B85312-9D0D-4ECC-AFA3-C10A178F2D9C}" type="presParOf" srcId="{DDF920F9-3359-4224-AC96-887ECC4CFD96}" destId="{F6573295-6E7B-4223-80F7-9669F32A6942}" srcOrd="1" destOrd="0" presId="urn:microsoft.com/office/officeart/2005/8/layout/orgChart1"/>
    <dgm:cxn modelId="{02B1257C-708D-43BC-AA1A-4E4B09BF65E0}" type="presParOf" srcId="{DDF920F9-3359-4224-AC96-887ECC4CFD96}" destId="{46B2055A-29C0-443E-B251-D9F25D3EBF78}" srcOrd="2" destOrd="0" presId="urn:microsoft.com/office/officeart/2005/8/layout/orgChart1"/>
    <dgm:cxn modelId="{4D34BC00-E079-4ED0-BA99-9E9BACFB9AE0}" type="presParOf" srcId="{3A7BD408-83F2-4E78-B13B-55DA64FE9D71}" destId="{6D454E4E-8BBE-4579-8153-C59DF863A352}" srcOrd="2" destOrd="0" presId="urn:microsoft.com/office/officeart/2005/8/layout/orgChart1"/>
    <dgm:cxn modelId="{66F59354-0DCB-4F3D-8CC0-48648AC2475B}" type="presParOf" srcId="{3A7BD408-83F2-4E78-B13B-55DA64FE9D71}" destId="{FD011919-EA49-426E-9E69-C565903EDB00}" srcOrd="3" destOrd="0" presId="urn:microsoft.com/office/officeart/2005/8/layout/orgChart1"/>
    <dgm:cxn modelId="{B0BBBE08-0BFE-4DFE-8D61-34C59DBE2A5C}" type="presParOf" srcId="{FD011919-EA49-426E-9E69-C565903EDB00}" destId="{E0DDF11E-0B9E-4914-B332-FA2B6ACEEB08}" srcOrd="0" destOrd="0" presId="urn:microsoft.com/office/officeart/2005/8/layout/orgChart1"/>
    <dgm:cxn modelId="{3DC0A097-30DD-4521-A97F-5A95B62F3464}" type="presParOf" srcId="{E0DDF11E-0B9E-4914-B332-FA2B6ACEEB08}" destId="{D071CA0C-4B35-4935-A962-F299B0115673}" srcOrd="0" destOrd="0" presId="urn:microsoft.com/office/officeart/2005/8/layout/orgChart1"/>
    <dgm:cxn modelId="{5C909F93-88AD-4403-A3C4-2454A3DBCBF1}" type="presParOf" srcId="{E0DDF11E-0B9E-4914-B332-FA2B6ACEEB08}" destId="{32DAFC06-42B5-4762-AC2A-AF1DF417FACD}" srcOrd="1" destOrd="0" presId="urn:microsoft.com/office/officeart/2005/8/layout/orgChart1"/>
    <dgm:cxn modelId="{8FB51E2F-87A3-4F01-9611-3BCDE7C20FD5}" type="presParOf" srcId="{FD011919-EA49-426E-9E69-C565903EDB00}" destId="{FA7B4015-0506-4321-9F6F-1D89FD60EA9A}" srcOrd="1" destOrd="0" presId="urn:microsoft.com/office/officeart/2005/8/layout/orgChart1"/>
    <dgm:cxn modelId="{4B63424A-7B81-43E0-ABFE-59C7EDB1D426}" type="presParOf" srcId="{FD011919-EA49-426E-9E69-C565903EDB00}" destId="{2D567A66-F42A-43B7-AB89-436603369F8F}" srcOrd="2" destOrd="0" presId="urn:microsoft.com/office/officeart/2005/8/layout/orgChart1"/>
    <dgm:cxn modelId="{840C31EF-9AA4-4BB0-B9C8-703F97646EE6}" type="presParOf" srcId="{3A7BD408-83F2-4E78-B13B-55DA64FE9D71}" destId="{DED36C5F-85F2-45C6-A8D0-458CAA28F8F5}" srcOrd="4" destOrd="0" presId="urn:microsoft.com/office/officeart/2005/8/layout/orgChart1"/>
    <dgm:cxn modelId="{06563B5F-88F8-4C03-AE06-B162766E73D4}" type="presParOf" srcId="{3A7BD408-83F2-4E78-B13B-55DA64FE9D71}" destId="{88FC5ABE-EA4A-4173-9334-188269354D66}" srcOrd="5" destOrd="0" presId="urn:microsoft.com/office/officeart/2005/8/layout/orgChart1"/>
    <dgm:cxn modelId="{B8F354B3-659C-4525-8F77-81FE348B2D6A}" type="presParOf" srcId="{88FC5ABE-EA4A-4173-9334-188269354D66}" destId="{26DDA4A4-085D-4AA7-9A9E-9A828D0AAC11}" srcOrd="0" destOrd="0" presId="urn:microsoft.com/office/officeart/2005/8/layout/orgChart1"/>
    <dgm:cxn modelId="{E08EF86E-CFC4-40DC-8AEB-D6113FCE5A6F}" type="presParOf" srcId="{26DDA4A4-085D-4AA7-9A9E-9A828D0AAC11}" destId="{EAE96AA5-8D88-484B-A6F5-0474AD7303F7}" srcOrd="0" destOrd="0" presId="urn:microsoft.com/office/officeart/2005/8/layout/orgChart1"/>
    <dgm:cxn modelId="{65A84D90-AAAC-4CF6-B610-DAFA8FE9EAB4}" type="presParOf" srcId="{26DDA4A4-085D-4AA7-9A9E-9A828D0AAC11}" destId="{D322E5F5-DFA7-4A21-84F9-EBD6C6795306}" srcOrd="1" destOrd="0" presId="urn:microsoft.com/office/officeart/2005/8/layout/orgChart1"/>
    <dgm:cxn modelId="{38300DB8-EAE5-4A58-B1C8-9C1CEA78FAEB}" type="presParOf" srcId="{88FC5ABE-EA4A-4173-9334-188269354D66}" destId="{F2FC48B2-3FC9-4B73-B0A9-01CCADC0C760}" srcOrd="1" destOrd="0" presId="urn:microsoft.com/office/officeart/2005/8/layout/orgChart1"/>
    <dgm:cxn modelId="{F443023D-AD72-48A9-AA5F-E108AA00E20D}" type="presParOf" srcId="{88FC5ABE-EA4A-4173-9334-188269354D66}" destId="{5B0B0D6E-7505-46AE-8C05-78A6DAC8F255}" srcOrd="2"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ADB0EC23-7D2B-4A84-8B30-9354ED499B96}" type="presParOf" srcId="{BC36D272-E7D1-4406-A239-8900CD8A0E7F}" destId="{27D411F3-E646-40B9-BC42-1F07764F2031}" srcOrd="0" destOrd="0" presId="urn:microsoft.com/office/officeart/2005/8/layout/orgChart1"/>
    <dgm:cxn modelId="{DE45B7CF-CA68-487D-8797-FD014ECBB81F}" type="presParOf" srcId="{BC36D272-E7D1-4406-A239-8900CD8A0E7F}" destId="{B74FA83D-C901-479A-95DC-AF2E2BFDD0FC}" srcOrd="1" destOrd="0" presId="urn:microsoft.com/office/officeart/2005/8/layout/orgChart1"/>
    <dgm:cxn modelId="{056C0097-B483-40E0-B26D-CBE8BBEFC1C7}" type="presParOf" srcId="{B74FA83D-C901-479A-95DC-AF2E2BFDD0FC}" destId="{1E06B3C2-017F-4504-947E-12FA1D93EC5D}" srcOrd="0" destOrd="0" presId="urn:microsoft.com/office/officeart/2005/8/layout/orgChart1"/>
    <dgm:cxn modelId="{FFABEEFD-6F87-4F76-81C5-0191A0FA4E61}" type="presParOf" srcId="{1E06B3C2-017F-4504-947E-12FA1D93EC5D}" destId="{6D0E3DC4-25DD-4771-8806-D068B2456EAF}" srcOrd="0" destOrd="0" presId="urn:microsoft.com/office/officeart/2005/8/layout/orgChart1"/>
    <dgm:cxn modelId="{C3E3D2A7-17AA-4A1C-923C-0FB451AE2B05}" type="presParOf" srcId="{1E06B3C2-017F-4504-947E-12FA1D93EC5D}" destId="{96D13661-365F-45B3-94BA-430AA7205075}" srcOrd="1" destOrd="0" presId="urn:microsoft.com/office/officeart/2005/8/layout/orgChart1"/>
    <dgm:cxn modelId="{337C76A4-F51A-4BD1-9CE8-CF2CFEF4D9A0}" type="presParOf" srcId="{B74FA83D-C901-479A-95DC-AF2E2BFDD0FC}" destId="{9947728B-E4D6-430B-B30A-0942D62BA641}" srcOrd="1" destOrd="0" presId="urn:microsoft.com/office/officeart/2005/8/layout/orgChart1"/>
    <dgm:cxn modelId="{7DE73E21-76FA-44D3-965F-D7065FAC16D4}" type="presParOf" srcId="{B74FA83D-C901-479A-95DC-AF2E2BFDD0FC}" destId="{E3D25ECA-9CBE-4BAF-889B-0C66B6937588}" srcOrd="2" destOrd="0" presId="urn:microsoft.com/office/officeart/2005/8/layout/orgChart1"/>
    <dgm:cxn modelId="{A184FFB2-5FE0-4576-B6C3-D1331C021C35}" type="presParOf" srcId="{BC36D272-E7D1-4406-A239-8900CD8A0E7F}" destId="{8EDBD931-C838-4C4F-837C-FC775BC29559}" srcOrd="2" destOrd="0" presId="urn:microsoft.com/office/officeart/2005/8/layout/orgChart1"/>
    <dgm:cxn modelId="{455A63DC-A25D-4ADC-9FA2-D519F78414EF}" type="presParOf" srcId="{BC36D272-E7D1-4406-A239-8900CD8A0E7F}" destId="{042AE046-77B5-4E65-9A74-2D808472C545}" srcOrd="3" destOrd="0" presId="urn:microsoft.com/office/officeart/2005/8/layout/orgChart1"/>
    <dgm:cxn modelId="{9E0E4D5E-7C19-4E15-871C-A822497A1F03}" type="presParOf" srcId="{042AE046-77B5-4E65-9A74-2D808472C545}" destId="{3FC9A3C1-DB4F-4B27-91FA-9B7E2B250EE8}" srcOrd="0" destOrd="0" presId="urn:microsoft.com/office/officeart/2005/8/layout/orgChart1"/>
    <dgm:cxn modelId="{537F1B6D-4CA8-4EA6-9E85-1D8529A67170}" type="presParOf" srcId="{3FC9A3C1-DB4F-4B27-91FA-9B7E2B250EE8}" destId="{AD23775E-417A-4A1E-8BE6-35FA9CB1B8C4}" srcOrd="0" destOrd="0" presId="urn:microsoft.com/office/officeart/2005/8/layout/orgChart1"/>
    <dgm:cxn modelId="{885C8244-543A-49BE-8325-E3C65DB49680}" type="presParOf" srcId="{3FC9A3C1-DB4F-4B27-91FA-9B7E2B250EE8}" destId="{4179AA1A-5ECF-45BB-BA39-DC375E003B51}" srcOrd="1" destOrd="0" presId="urn:microsoft.com/office/officeart/2005/8/layout/orgChart1"/>
    <dgm:cxn modelId="{DFF70276-08AA-41DC-9C91-4A4D450D0CAC}" type="presParOf" srcId="{042AE046-77B5-4E65-9A74-2D808472C545}" destId="{C851DE83-64D2-4CA0-AD0C-7421046F7904}" srcOrd="1" destOrd="0" presId="urn:microsoft.com/office/officeart/2005/8/layout/orgChart1"/>
    <dgm:cxn modelId="{4BBC3812-6146-41CB-8491-6041588B5DE0}" type="presParOf" srcId="{042AE046-77B5-4E65-9A74-2D808472C545}" destId="{3B09DB6A-314B-45FF-89D6-E3E78E2DEE43}" srcOrd="2" destOrd="0" presId="urn:microsoft.com/office/officeart/2005/8/layout/orgChart1"/>
    <dgm:cxn modelId="{5DBF2095-3035-4704-87BA-CBFBC179289B}" type="presParOf" srcId="{BC36D272-E7D1-4406-A239-8900CD8A0E7F}" destId="{80B70F00-F727-47C1-BE6D-A17E8284E460}" srcOrd="4" destOrd="0" presId="urn:microsoft.com/office/officeart/2005/8/layout/orgChart1"/>
    <dgm:cxn modelId="{AF60925B-293D-4DB1-BC79-13C0905006AA}" type="presParOf" srcId="{BC36D272-E7D1-4406-A239-8900CD8A0E7F}" destId="{1A9BD3C4-96D6-42B5-9ABB-556B20315D09}" srcOrd="5" destOrd="0" presId="urn:microsoft.com/office/officeart/2005/8/layout/orgChart1"/>
    <dgm:cxn modelId="{DFFD2494-3623-4102-8316-A761AC5118EB}" type="presParOf" srcId="{1A9BD3C4-96D6-42B5-9ABB-556B20315D09}" destId="{E01D82DC-6ADE-46C4-AC9B-17562D1EA2DE}" srcOrd="0" destOrd="0" presId="urn:microsoft.com/office/officeart/2005/8/layout/orgChart1"/>
    <dgm:cxn modelId="{442B391B-27DF-4170-B127-0736032F9538}" type="presParOf" srcId="{E01D82DC-6ADE-46C4-AC9B-17562D1EA2DE}" destId="{BE4CB7FD-3571-4D32-8A7E-8F7E473CD1C5}" srcOrd="0" destOrd="0" presId="urn:microsoft.com/office/officeart/2005/8/layout/orgChart1"/>
    <dgm:cxn modelId="{188A3608-9525-45E0-B626-D3E77E9D6A2A}" type="presParOf" srcId="{E01D82DC-6ADE-46C4-AC9B-17562D1EA2DE}" destId="{6609C321-165B-4BB0-BA56-6D672FFDC49A}" srcOrd="1" destOrd="0" presId="urn:microsoft.com/office/officeart/2005/8/layout/orgChart1"/>
    <dgm:cxn modelId="{2528FAC2-7EDB-4F47-96ED-859CDC9EFAE2}" type="presParOf" srcId="{1A9BD3C4-96D6-42B5-9ABB-556B20315D09}" destId="{CC60F5AB-EA46-4139-ABEF-610DA5434535}" srcOrd="1" destOrd="0" presId="urn:microsoft.com/office/officeart/2005/8/layout/orgChart1"/>
    <dgm:cxn modelId="{33C3E520-4137-45A9-9D24-3A0C58206C45}" type="presParOf" srcId="{1A9BD3C4-96D6-42B5-9ABB-556B20315D09}" destId="{7396B693-0D2E-4906-9679-2D28937451B6}" srcOrd="2"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3D9F90D7-8FE7-47FF-A523-CACF5775D593}" type="presParOf" srcId="{5292E5D5-37CE-42C2-A2E1-235BD9D8C4D0}" destId="{8E360BCA-1D98-4E6E-BC7A-4103232C7D6A}" srcOrd="0" destOrd="0" presId="urn:microsoft.com/office/officeart/2005/8/layout/orgChart1"/>
    <dgm:cxn modelId="{A700FC92-D2AD-406F-B6B1-6FCDA0BD456C}" type="presParOf" srcId="{5292E5D5-37CE-42C2-A2E1-235BD9D8C4D0}" destId="{8EEB5E04-79AD-40A3-9EDF-C141394CB929}" srcOrd="1" destOrd="0" presId="urn:microsoft.com/office/officeart/2005/8/layout/orgChart1"/>
    <dgm:cxn modelId="{7768A0F2-32CB-44B1-84CA-A8CF490BA305}" type="presParOf" srcId="{8EEB5E04-79AD-40A3-9EDF-C141394CB929}" destId="{AF48107F-D2B6-4300-9356-2593827C663C}" srcOrd="0" destOrd="0" presId="urn:microsoft.com/office/officeart/2005/8/layout/orgChart1"/>
    <dgm:cxn modelId="{E0159BE7-E4D5-4F1C-866F-8B170CFE86EE}" type="presParOf" srcId="{AF48107F-D2B6-4300-9356-2593827C663C}" destId="{79F1B5BB-10F1-4266-B9D5-BDD016F1E382}" srcOrd="0" destOrd="0" presId="urn:microsoft.com/office/officeart/2005/8/layout/orgChart1"/>
    <dgm:cxn modelId="{78F35F84-CE1D-42C6-A740-481860A89909}" type="presParOf" srcId="{AF48107F-D2B6-4300-9356-2593827C663C}" destId="{78C2EB9A-BBDA-4284-8FB1-E3FD886726FF}" srcOrd="1" destOrd="0" presId="urn:microsoft.com/office/officeart/2005/8/layout/orgChart1"/>
    <dgm:cxn modelId="{B03B1224-536B-4980-92A7-B5530E09A2F7}" type="presParOf" srcId="{8EEB5E04-79AD-40A3-9EDF-C141394CB929}" destId="{3E58FF12-0611-4127-BA41-0B275B5BAFB5}" srcOrd="1" destOrd="0" presId="urn:microsoft.com/office/officeart/2005/8/layout/orgChart1"/>
    <dgm:cxn modelId="{765FE22A-057E-4AA0-9939-F01CD89747D6}" type="presParOf" srcId="{8EEB5E04-79AD-40A3-9EDF-C141394CB929}" destId="{A63A3F65-FD89-45A2-9DFA-E1A34232F7F3}" srcOrd="2" destOrd="0" presId="urn:microsoft.com/office/officeart/2005/8/layout/orgChart1"/>
    <dgm:cxn modelId="{F8D44686-45B1-4451-8688-7019EDDB44D2}" type="presParOf" srcId="{5292E5D5-37CE-42C2-A2E1-235BD9D8C4D0}" destId="{75C473D6-43FE-4DD3-BDA1-B972CE431F29}" srcOrd="2" destOrd="0" presId="urn:microsoft.com/office/officeart/2005/8/layout/orgChart1"/>
    <dgm:cxn modelId="{DA140976-4C39-43FF-9514-29C5AC903EF1}" type="presParOf" srcId="{5292E5D5-37CE-42C2-A2E1-235BD9D8C4D0}" destId="{304D1455-352B-4359-B45D-5ED58E7D1184}" srcOrd="3" destOrd="0" presId="urn:microsoft.com/office/officeart/2005/8/layout/orgChart1"/>
    <dgm:cxn modelId="{37277D7E-0191-4B90-9CF1-D69262EBC5D1}" type="presParOf" srcId="{304D1455-352B-4359-B45D-5ED58E7D1184}" destId="{06D9F426-8AFC-41FB-8AC7-94BDDDDCEE0A}" srcOrd="0" destOrd="0" presId="urn:microsoft.com/office/officeart/2005/8/layout/orgChart1"/>
    <dgm:cxn modelId="{B1D306FE-8EB3-4DA6-9F9C-8E921BCE66EB}" type="presParOf" srcId="{06D9F426-8AFC-41FB-8AC7-94BDDDDCEE0A}" destId="{04ACDCF2-3D7D-4B62-8000-8240BCD1C1F6}" srcOrd="0" destOrd="0" presId="urn:microsoft.com/office/officeart/2005/8/layout/orgChart1"/>
    <dgm:cxn modelId="{E9A6F8D1-3014-42EE-925A-37475DFD1DB2}" type="presParOf" srcId="{06D9F426-8AFC-41FB-8AC7-94BDDDDCEE0A}" destId="{7B19EC50-1102-4AE3-854A-121B114B15A9}" srcOrd="1" destOrd="0" presId="urn:microsoft.com/office/officeart/2005/8/layout/orgChart1"/>
    <dgm:cxn modelId="{785EBF3B-CA97-464F-A2E8-82402739318C}" type="presParOf" srcId="{304D1455-352B-4359-B45D-5ED58E7D1184}" destId="{35AC08C5-6860-4007-8FE0-617DF55A9C39}" srcOrd="1" destOrd="0" presId="urn:microsoft.com/office/officeart/2005/8/layout/orgChart1"/>
    <dgm:cxn modelId="{4801F1BA-0CC6-4EDC-9BA1-17A0E74C8F78}" type="presParOf" srcId="{304D1455-352B-4359-B45D-5ED58E7D1184}" destId="{B8AF237E-FB3F-4D36-97B8-A1A92831603C}" srcOrd="2" destOrd="0" presId="urn:microsoft.com/office/officeart/2005/8/layout/orgChart1"/>
    <dgm:cxn modelId="{BD37B038-2063-41DD-A409-702ED24DA424}" type="presParOf" srcId="{5292E5D5-37CE-42C2-A2E1-235BD9D8C4D0}" destId="{43E11D98-1FC1-44FD-8B81-9C94E03929F0}" srcOrd="4" destOrd="0" presId="urn:microsoft.com/office/officeart/2005/8/layout/orgChart1"/>
    <dgm:cxn modelId="{D035D5DC-4879-4B39-9E96-0ECDE9722232}" type="presParOf" srcId="{5292E5D5-37CE-42C2-A2E1-235BD9D8C4D0}" destId="{1A9B44AB-AEB3-4FE6-BAC0-0D242167B2E4}" srcOrd="5" destOrd="0" presId="urn:microsoft.com/office/officeart/2005/8/layout/orgChart1"/>
    <dgm:cxn modelId="{01CA6C7F-264D-4DAB-B23A-73B056F71B29}" type="presParOf" srcId="{1A9B44AB-AEB3-4FE6-BAC0-0D242167B2E4}" destId="{2954AB85-F665-4B23-AC2F-7DF7AF3D5F8A}" srcOrd="0" destOrd="0" presId="urn:microsoft.com/office/officeart/2005/8/layout/orgChart1"/>
    <dgm:cxn modelId="{70B2EB50-CAB9-43F1-9A29-5C3B41FD6F57}" type="presParOf" srcId="{2954AB85-F665-4B23-AC2F-7DF7AF3D5F8A}" destId="{3D41411A-FC3A-43D7-B30F-1D4B31517845}" srcOrd="0" destOrd="0" presId="urn:microsoft.com/office/officeart/2005/8/layout/orgChart1"/>
    <dgm:cxn modelId="{1C8A1D12-A825-4964-ACB4-33464848C6BA}" type="presParOf" srcId="{2954AB85-F665-4B23-AC2F-7DF7AF3D5F8A}" destId="{3488C8D1-D603-4D67-B62A-0287476D9E02}" srcOrd="1" destOrd="0" presId="urn:microsoft.com/office/officeart/2005/8/layout/orgChart1"/>
    <dgm:cxn modelId="{A688C63B-E1EA-4F8D-98FD-4726E5B1DA77}" type="presParOf" srcId="{1A9B44AB-AEB3-4FE6-BAC0-0D242167B2E4}" destId="{CB024445-5B12-47FC-96FB-20C5E3C27820}" srcOrd="1" destOrd="0" presId="urn:microsoft.com/office/officeart/2005/8/layout/orgChart1"/>
    <dgm:cxn modelId="{2A81E683-2D17-48D3-9F2C-5825E88BD03C}" type="presParOf" srcId="{1A9B44AB-AEB3-4FE6-BAC0-0D242167B2E4}" destId="{F47528D2-5150-487F-BECF-7B41ADCD85FE}" srcOrd="2"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524FC0CD-4800-4030-A710-157EDC933892}">
      <dgm:prSet phldrT="[Text]"/>
      <dgm:spPr/>
      <dgm:t>
        <a:bodyPr/>
        <a:lstStyle/>
        <a:p>
          <a:r>
            <a:rPr lang="en-US" dirty="0"/>
            <a:t>Ann</a:t>
          </a:r>
        </a:p>
      </dgm:t>
    </dgm:pt>
    <dgm:pt modelId="{3D3E3CFF-5C3F-4C7F-B1EB-71E7722F8CA3}" type="parTrans" cxnId="{16FFC0FB-9F9A-425E-BEEE-67C66F698AEC}">
      <dgm:prSet/>
      <dgm:spPr/>
      <dgm:t>
        <a:bodyPr/>
        <a:lstStyle/>
        <a:p>
          <a:endParaRPr lang="en-US"/>
        </a:p>
      </dgm:t>
    </dgm:pt>
    <dgm:pt modelId="{A78737B5-C10C-452C-BD4B-3714FB353C70}" type="sibTrans" cxnId="{16FFC0FB-9F9A-425E-BEEE-67C66F698AEC}">
      <dgm:prSet/>
      <dgm:spPr/>
      <dgm:t>
        <a:bodyPr/>
        <a:lstStyle/>
        <a:p>
          <a:endParaRPr lang="en-US"/>
        </a:p>
      </dgm:t>
    </dgm:pt>
    <dgm:pt modelId="{5C0C5AA0-01D5-4747-95BA-930B60B1BCF9}">
      <dgm:prSet phldrT="[Text]"/>
      <dgm:spPr/>
      <dgm:t>
        <a:bodyPr/>
        <a:lstStyle/>
        <a:p>
          <a:r>
            <a:rPr lang="en-US" dirty="0"/>
            <a:t>Discuss</a:t>
          </a:r>
        </a:p>
      </dgm:t>
    </dgm:pt>
    <dgm:pt modelId="{BE87BEE0-1152-4409-B71B-E4E37635E322}" type="parTrans" cxnId="{A240F3D0-B9EA-45E3-84A3-FFD1C31DE10D}">
      <dgm:prSet/>
      <dgm:spPr/>
      <dgm:t>
        <a:bodyPr/>
        <a:lstStyle/>
        <a:p>
          <a:endParaRPr lang="en-US"/>
        </a:p>
      </dgm:t>
    </dgm:pt>
    <dgm:pt modelId="{0442AF2B-4650-41F8-A442-E2D08BA4F09F}" type="sibTrans" cxnId="{A240F3D0-B9EA-45E3-84A3-FFD1C31DE10D}">
      <dgm:prSet/>
      <dgm:spPr/>
      <dgm:t>
        <a:bodyPr/>
        <a:lstStyle/>
        <a:p>
          <a:endParaRPr lang="en-US"/>
        </a:p>
      </dgm:t>
    </dgm:pt>
    <dgm:pt modelId="{473CEDE1-2EA2-4615-B919-7512581426D2}">
      <dgm:prSet phldrT="[Text]"/>
      <dgm:spPr/>
      <dgm:t>
        <a:bodyPr/>
        <a:lstStyle/>
        <a:p>
          <a:r>
            <a:rPr lang="en-US" dirty="0" err="1"/>
            <a:t>Ask_Answer</a:t>
          </a:r>
          <a:endParaRPr lang="en-US" dirty="0"/>
        </a:p>
      </dgm:t>
    </dgm:pt>
    <dgm:pt modelId="{06ADBC5A-DB0F-42DD-B7A9-1D2CF4F09376}" type="parTrans" cxnId="{6410B4D0-6D00-426E-BE2D-87D7BF1799CC}">
      <dgm:prSet/>
      <dgm:spPr/>
      <dgm:t>
        <a:bodyPr/>
        <a:lstStyle/>
        <a:p>
          <a:endParaRPr lang="en-US"/>
        </a:p>
      </dgm:t>
    </dgm:pt>
    <dgm:pt modelId="{C4BB389E-6F41-40F0-87C3-D3319B3822A2}" type="sibTrans" cxnId="{6410B4D0-6D00-426E-BE2D-87D7BF1799CC}">
      <dgm:prSet/>
      <dgm:spPr/>
      <dgm:t>
        <a:bodyPr/>
        <a:lstStyle/>
        <a:p>
          <a:endParaRPr lang="en-US"/>
        </a:p>
      </dgm:t>
    </dgm:pt>
    <dgm:pt modelId="{3E7907E7-F869-4FE3-8ECB-0BB1E6C7FE5B}">
      <dgm:prSet phldrT="[Text]"/>
      <dgm:spPr/>
      <dgm:t>
        <a:bodyPr/>
        <a:lstStyle/>
        <a:p>
          <a:r>
            <a:rPr lang="en-US"/>
            <a:t>Ann</a:t>
          </a:r>
          <a:endParaRPr lang="en-US" dirty="0"/>
        </a:p>
      </dgm:t>
    </dgm:pt>
    <dgm:pt modelId="{8C14D6B0-83B3-4B3A-B1F1-FB6DFCBB39B6}" type="parTrans" cxnId="{23C686DE-8131-4BF8-B5D6-34808CA31D42}">
      <dgm:prSet/>
      <dgm:spPr/>
      <dgm:t>
        <a:bodyPr/>
        <a:lstStyle/>
        <a:p>
          <a:endParaRPr lang="en-US"/>
        </a:p>
      </dgm:t>
    </dgm:pt>
    <dgm:pt modelId="{36118646-4399-42DC-9E09-C62B0D7B76C2}" type="sibTrans" cxnId="{23C686DE-8131-4BF8-B5D6-34808CA31D42}">
      <dgm:prSet/>
      <dgm:spPr/>
      <dgm:t>
        <a:bodyPr/>
        <a:lstStyle/>
        <a:p>
          <a:endParaRPr lang="en-US"/>
        </a:p>
      </dgm:t>
    </dgm:pt>
    <dgm:pt modelId="{435B4BFB-12F4-419A-A961-921B4450E665}">
      <dgm:prSet phldrT="[Text]"/>
      <dgm:spPr/>
      <dgm:t>
        <a:bodyPr/>
        <a:lstStyle/>
        <a:p>
          <a:r>
            <a:rPr lang="en-US" dirty="0"/>
            <a:t>Discuss</a:t>
          </a:r>
        </a:p>
      </dgm:t>
    </dgm:pt>
    <dgm:pt modelId="{B2656908-891C-4A32-8CDE-35348359E9CC}" type="parTrans" cxnId="{3027B7EE-346F-432E-9044-E082B14EB1CE}">
      <dgm:prSet/>
      <dgm:spPr/>
      <dgm:t>
        <a:bodyPr/>
        <a:lstStyle/>
        <a:p>
          <a:endParaRPr lang="en-US"/>
        </a:p>
      </dgm:t>
    </dgm:pt>
    <dgm:pt modelId="{D9D65AC3-9F1B-40D9-A82B-6F06837164D7}" type="sibTrans" cxnId="{3027B7EE-346F-432E-9044-E082B14EB1CE}">
      <dgm:prSet/>
      <dgm:spPr/>
      <dgm:t>
        <a:bodyPr/>
        <a:lstStyle/>
        <a:p>
          <a:endParaRPr lang="en-US"/>
        </a:p>
      </dgm:t>
    </dgm:pt>
    <dgm:pt modelId="{8BBA333B-B41E-4E2F-B010-D3C44C36638A}">
      <dgm:prSet phldrT="[Text]"/>
      <dgm:spPr/>
      <dgm:t>
        <a:bodyPr/>
        <a:lstStyle/>
        <a:p>
          <a:r>
            <a:rPr lang="en-US" dirty="0" err="1"/>
            <a:t>Ask_Answer</a:t>
          </a:r>
          <a:endParaRPr lang="en-US" dirty="0"/>
        </a:p>
      </dgm:t>
    </dgm:pt>
    <dgm:pt modelId="{CA047094-04CD-49FC-BA19-0C898128CA2A}" type="parTrans" cxnId="{C65A20F3-EB4C-44D4-B10C-2288DEB09789}">
      <dgm:prSet/>
      <dgm:spPr/>
      <dgm:t>
        <a:bodyPr/>
        <a:lstStyle/>
        <a:p>
          <a:endParaRPr lang="en-US"/>
        </a:p>
      </dgm:t>
    </dgm:pt>
    <dgm:pt modelId="{E5FC7009-49DA-4049-B5BE-66235E4C0128}" type="sibTrans" cxnId="{C65A20F3-EB4C-44D4-B10C-2288DEB09789}">
      <dgm:prSet/>
      <dgm:spPr/>
      <dgm:t>
        <a:bodyPr/>
        <a:lstStyle/>
        <a:p>
          <a:endParaRPr lang="en-US"/>
        </a:p>
      </dgm:t>
    </dgm:pt>
    <dgm:pt modelId="{1DBB1310-8850-4D37-AF1F-EC5D6A39362A}">
      <dgm:prSet phldrT="[Text]"/>
      <dgm:spPr/>
      <dgm:t>
        <a:bodyPr/>
        <a:lstStyle/>
        <a:p>
          <a:r>
            <a:rPr lang="en-US"/>
            <a:t>Ann</a:t>
          </a:r>
          <a:endParaRPr lang="en-US" dirty="0"/>
        </a:p>
      </dgm:t>
    </dgm:pt>
    <dgm:pt modelId="{CA04A7F6-3236-454D-A81B-30893FA76CA2}" type="parTrans" cxnId="{7A2693A1-BD2E-4E2B-847E-D977D17208F1}">
      <dgm:prSet/>
      <dgm:spPr/>
      <dgm:t>
        <a:bodyPr/>
        <a:lstStyle/>
        <a:p>
          <a:endParaRPr lang="en-US"/>
        </a:p>
      </dgm:t>
    </dgm:pt>
    <dgm:pt modelId="{8B236CD7-5EDF-4994-AB7F-BD7BEAA6277F}" type="sibTrans" cxnId="{7A2693A1-BD2E-4E2B-847E-D977D17208F1}">
      <dgm:prSet/>
      <dgm:spPr/>
      <dgm:t>
        <a:bodyPr/>
        <a:lstStyle/>
        <a:p>
          <a:endParaRPr lang="en-US"/>
        </a:p>
      </dgm:t>
    </dgm:pt>
    <dgm:pt modelId="{8346EAF9-0DDB-42FF-9618-596C3DE33D90}">
      <dgm:prSet phldrT="[Text]"/>
      <dgm:spPr/>
      <dgm:t>
        <a:bodyPr/>
        <a:lstStyle/>
        <a:p>
          <a:r>
            <a:rPr lang="en-US" dirty="0"/>
            <a:t>Discuss</a:t>
          </a:r>
        </a:p>
      </dgm:t>
    </dgm:pt>
    <dgm:pt modelId="{D0770051-B26D-4A63-AFDE-686B1386C0C7}" type="parTrans" cxnId="{04268995-4046-4FED-97DD-D9589294D28A}">
      <dgm:prSet/>
      <dgm:spPr/>
      <dgm:t>
        <a:bodyPr/>
        <a:lstStyle/>
        <a:p>
          <a:endParaRPr lang="en-US"/>
        </a:p>
      </dgm:t>
    </dgm:pt>
    <dgm:pt modelId="{2576C4BE-071F-4959-9AB4-20E2DABA7F9E}" type="sibTrans" cxnId="{04268995-4046-4FED-97DD-D9589294D28A}">
      <dgm:prSet/>
      <dgm:spPr/>
      <dgm:t>
        <a:bodyPr/>
        <a:lstStyle/>
        <a:p>
          <a:endParaRPr lang="en-US"/>
        </a:p>
      </dgm:t>
    </dgm:pt>
    <dgm:pt modelId="{5536082A-0272-42B4-815F-F27D2DE15E08}">
      <dgm:prSet phldrT="[Text]"/>
      <dgm:spPr/>
      <dgm:t>
        <a:bodyPr/>
        <a:lstStyle/>
        <a:p>
          <a:r>
            <a:rPr lang="en-US" dirty="0" err="1"/>
            <a:t>Ask_Answer</a:t>
          </a:r>
          <a:endParaRPr lang="en-US" dirty="0"/>
        </a:p>
      </dgm:t>
    </dgm:pt>
    <dgm:pt modelId="{E6A8FA3C-2105-4584-8DCB-AD7890251D15}" type="parTrans" cxnId="{1F47ADF4-C2F0-4D59-B5E6-B1CC36D44F79}">
      <dgm:prSet/>
      <dgm:spPr/>
      <dgm:t>
        <a:bodyPr/>
        <a:lstStyle/>
        <a:p>
          <a:endParaRPr lang="en-US"/>
        </a:p>
      </dgm:t>
    </dgm:pt>
    <dgm:pt modelId="{9D67E18C-499C-42C7-9730-9BF97AC1E116}" type="sibTrans" cxnId="{1F47ADF4-C2F0-4D59-B5E6-B1CC36D44F79}">
      <dgm:prSet/>
      <dgm:spPr/>
      <dgm:t>
        <a:bodyPr/>
        <a:lstStyle/>
        <a:p>
          <a:endParaRPr lang="en-US"/>
        </a:p>
      </dgm:t>
    </dgm:pt>
    <dgm:pt modelId="{56D6ED1D-5906-499D-8FDD-24B01C449C84}">
      <dgm:prSet phldrT="[Text]"/>
      <dgm:spPr/>
      <dgm:t>
        <a:bodyPr/>
        <a:lstStyle/>
        <a:p>
          <a:r>
            <a:rPr lang="en-US"/>
            <a:t>Ann</a:t>
          </a:r>
          <a:endParaRPr lang="en-US" dirty="0"/>
        </a:p>
      </dgm:t>
    </dgm:pt>
    <dgm:pt modelId="{E20DD735-288D-477D-9323-B63D69665F3A}" type="parTrans" cxnId="{B5FE1DCA-DBBC-4197-AFCC-5DDB749D2EAE}">
      <dgm:prSet/>
      <dgm:spPr/>
      <dgm:t>
        <a:bodyPr/>
        <a:lstStyle/>
        <a:p>
          <a:endParaRPr lang="en-US"/>
        </a:p>
      </dgm:t>
    </dgm:pt>
    <dgm:pt modelId="{F25FB1EC-76BD-4353-B9F2-3D77B1731F2D}" type="sibTrans" cxnId="{B5FE1DCA-DBBC-4197-AFCC-5DDB749D2EAE}">
      <dgm:prSet/>
      <dgm:spPr/>
      <dgm:t>
        <a:bodyPr/>
        <a:lstStyle/>
        <a:p>
          <a:endParaRPr lang="en-US"/>
        </a:p>
      </dgm:t>
    </dgm:pt>
    <dgm:pt modelId="{E74758F6-3C71-4B4D-8E50-9A1FD0979DC6}">
      <dgm:prSet phldrT="[Text]"/>
      <dgm:spPr/>
      <dgm:t>
        <a:bodyPr/>
        <a:lstStyle/>
        <a:p>
          <a:r>
            <a:rPr lang="en-US" dirty="0"/>
            <a:t>Discuss</a:t>
          </a:r>
        </a:p>
      </dgm:t>
    </dgm:pt>
    <dgm:pt modelId="{86F36AC5-1BEC-41E0-9A0D-B11987DF0387}" type="parTrans" cxnId="{A6FB8312-1957-4B6A-903F-1959F51E0585}">
      <dgm:prSet/>
      <dgm:spPr/>
      <dgm:t>
        <a:bodyPr/>
        <a:lstStyle/>
        <a:p>
          <a:endParaRPr lang="en-US"/>
        </a:p>
      </dgm:t>
    </dgm:pt>
    <dgm:pt modelId="{028829DE-78EB-4738-B9A8-9EC11341105E}" type="sibTrans" cxnId="{A6FB8312-1957-4B6A-903F-1959F51E0585}">
      <dgm:prSet/>
      <dgm:spPr/>
      <dgm:t>
        <a:bodyPr/>
        <a:lstStyle/>
        <a:p>
          <a:endParaRPr lang="en-US"/>
        </a:p>
      </dgm:t>
    </dgm:pt>
    <dgm:pt modelId="{E587DB81-2B61-46C2-A75E-7E995F7D8DF3}">
      <dgm:prSet phldrT="[Text]"/>
      <dgm:spPr/>
      <dgm:t>
        <a:bodyPr/>
        <a:lstStyle/>
        <a:p>
          <a:r>
            <a:rPr lang="en-US" dirty="0" err="1"/>
            <a:t>Ask_Answer</a:t>
          </a:r>
          <a:endParaRPr lang="en-US" dirty="0"/>
        </a:p>
      </dgm:t>
    </dgm:pt>
    <dgm:pt modelId="{4CC39067-2BE0-4A6E-905C-B4EF89DEC026}" type="parTrans" cxnId="{BE247DA4-2851-43CA-B45D-BF46FBA48A5E}">
      <dgm:prSet/>
      <dgm:spPr/>
      <dgm:t>
        <a:bodyPr/>
        <a:lstStyle/>
        <a:p>
          <a:endParaRPr lang="en-US"/>
        </a:p>
      </dgm:t>
    </dgm:pt>
    <dgm:pt modelId="{6D1D76E7-A028-429B-B7E5-85F83778D534}" type="sibTrans" cxnId="{BE247DA4-2851-43CA-B45D-BF46FBA48A5E}">
      <dgm:prSet/>
      <dgm:spPr/>
      <dgm:t>
        <a:bodyPr/>
        <a:lstStyle/>
        <a:p>
          <a:endParaRPr lang="en-US"/>
        </a:p>
      </dgm:t>
    </dgm:pt>
    <dgm:pt modelId="{F8D92132-9269-4303-A148-BEA473CEB394}">
      <dgm:prSet phldrT="[Text]"/>
      <dgm:spPr/>
      <dgm:t>
        <a:bodyPr/>
        <a:lstStyle/>
        <a:p>
          <a:r>
            <a:rPr lang="en-US"/>
            <a:t>Ann</a:t>
          </a:r>
          <a:endParaRPr lang="en-US" dirty="0"/>
        </a:p>
      </dgm:t>
    </dgm:pt>
    <dgm:pt modelId="{7EA3ABF1-F6F6-44C3-BD45-9905CBACC338}" type="parTrans" cxnId="{DC2CD927-0A91-44BC-AE77-D0473018D884}">
      <dgm:prSet/>
      <dgm:spPr/>
      <dgm:t>
        <a:bodyPr/>
        <a:lstStyle/>
        <a:p>
          <a:endParaRPr lang="en-US"/>
        </a:p>
      </dgm:t>
    </dgm:pt>
    <dgm:pt modelId="{887156E5-84EF-4A5A-93BF-D34EFC1D4EF1}" type="sibTrans" cxnId="{DC2CD927-0A91-44BC-AE77-D0473018D884}">
      <dgm:prSet/>
      <dgm:spPr/>
      <dgm:t>
        <a:bodyPr/>
        <a:lstStyle/>
        <a:p>
          <a:endParaRPr lang="en-US"/>
        </a:p>
      </dgm:t>
    </dgm:pt>
    <dgm:pt modelId="{F4C5AB85-2ADC-4B0C-895F-585BE99F6924}">
      <dgm:prSet phldrT="[Text]"/>
      <dgm:spPr/>
      <dgm:t>
        <a:bodyPr/>
        <a:lstStyle/>
        <a:p>
          <a:r>
            <a:rPr lang="en-US" dirty="0"/>
            <a:t>Discuss</a:t>
          </a:r>
        </a:p>
      </dgm:t>
    </dgm:pt>
    <dgm:pt modelId="{207C773F-2BBA-4884-9F11-DE068E8635C0}" type="parTrans" cxnId="{44ABA52B-1617-474C-B2CA-6DCFD1E5A6BA}">
      <dgm:prSet/>
      <dgm:spPr/>
      <dgm:t>
        <a:bodyPr/>
        <a:lstStyle/>
        <a:p>
          <a:endParaRPr lang="en-US"/>
        </a:p>
      </dgm:t>
    </dgm:pt>
    <dgm:pt modelId="{37D59828-54EC-4CF5-9364-E7D43C61DB10}" type="sibTrans" cxnId="{44ABA52B-1617-474C-B2CA-6DCFD1E5A6BA}">
      <dgm:prSet/>
      <dgm:spPr/>
      <dgm:t>
        <a:bodyPr/>
        <a:lstStyle/>
        <a:p>
          <a:endParaRPr lang="en-US"/>
        </a:p>
      </dgm:t>
    </dgm:pt>
    <dgm:pt modelId="{BE30A07C-A6AB-4CC9-8963-C70B7CDDEF2A}">
      <dgm:prSet phldrT="[Text]"/>
      <dgm:spPr/>
      <dgm:t>
        <a:bodyPr/>
        <a:lstStyle/>
        <a:p>
          <a:r>
            <a:rPr lang="en-US" dirty="0" err="1"/>
            <a:t>Ask_Answer</a:t>
          </a:r>
          <a:endParaRPr lang="en-US" dirty="0"/>
        </a:p>
      </dgm:t>
    </dgm:pt>
    <dgm:pt modelId="{35B0006E-F720-4B15-A97E-63B6CE159CA9}" type="parTrans" cxnId="{CE6CFF5F-BA6B-41F1-8E59-D62886C4FFC3}">
      <dgm:prSet/>
      <dgm:spPr/>
      <dgm:t>
        <a:bodyPr/>
        <a:lstStyle/>
        <a:p>
          <a:endParaRPr lang="en-US"/>
        </a:p>
      </dgm:t>
    </dgm:pt>
    <dgm:pt modelId="{77D75865-D94F-4270-9AEB-7E6EEBE96567}" type="sibTrans" cxnId="{CE6CFF5F-BA6B-41F1-8E59-D62886C4FFC3}">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5BB462B4-AAA8-4F72-94E6-300931B2B7E3}" type="pres">
      <dgm:prSet presAssocID="{3D3E3CFF-5C3F-4C7F-B1EB-71E7722F8CA3}" presName="Name37" presStyleLbl="parChTrans1D3" presStyleIdx="0" presStyleCnt="15"/>
      <dgm:spPr/>
    </dgm:pt>
    <dgm:pt modelId="{1CB9EDB0-0E8F-48FD-B101-5EFA5320BA31}" type="pres">
      <dgm:prSet presAssocID="{524FC0CD-4800-4030-A710-157EDC933892}" presName="hierRoot2" presStyleCnt="0">
        <dgm:presLayoutVars>
          <dgm:hierBranch val="init"/>
        </dgm:presLayoutVars>
      </dgm:prSet>
      <dgm:spPr/>
    </dgm:pt>
    <dgm:pt modelId="{39220C2F-0AD1-4869-A1E6-C7157A8DAC3C}" type="pres">
      <dgm:prSet presAssocID="{524FC0CD-4800-4030-A710-157EDC933892}" presName="rootComposite" presStyleCnt="0"/>
      <dgm:spPr/>
    </dgm:pt>
    <dgm:pt modelId="{087AAC3C-9BE7-4913-A1AB-E6D325FDBA89}" type="pres">
      <dgm:prSet presAssocID="{524FC0CD-4800-4030-A710-157EDC933892}" presName="rootText" presStyleLbl="node3" presStyleIdx="0" presStyleCnt="15">
        <dgm:presLayoutVars>
          <dgm:chPref val="3"/>
        </dgm:presLayoutVars>
      </dgm:prSet>
      <dgm:spPr/>
    </dgm:pt>
    <dgm:pt modelId="{BC402798-E63F-4B8F-BE27-78E17D0316AE}" type="pres">
      <dgm:prSet presAssocID="{524FC0CD-4800-4030-A710-157EDC933892}" presName="rootConnector" presStyleLbl="node3" presStyleIdx="0" presStyleCnt="15"/>
      <dgm:spPr/>
    </dgm:pt>
    <dgm:pt modelId="{2D362F95-F72F-4D9E-8941-D316FDBCC491}" type="pres">
      <dgm:prSet presAssocID="{524FC0CD-4800-4030-A710-157EDC933892}" presName="hierChild4" presStyleCnt="0"/>
      <dgm:spPr/>
    </dgm:pt>
    <dgm:pt modelId="{58D29723-FDCE-4259-B787-5632BD02CD30}" type="pres">
      <dgm:prSet presAssocID="{524FC0CD-4800-4030-A710-157EDC933892}" presName="hierChild5" presStyleCnt="0"/>
      <dgm:spPr/>
    </dgm:pt>
    <dgm:pt modelId="{802F7F35-63BC-455B-87DB-F661DC8A390B}" type="pres">
      <dgm:prSet presAssocID="{BE87BEE0-1152-4409-B71B-E4E37635E322}" presName="Name37" presStyleLbl="parChTrans1D3" presStyleIdx="1" presStyleCnt="15"/>
      <dgm:spPr/>
    </dgm:pt>
    <dgm:pt modelId="{FB868AA5-D591-4780-BA2C-E1F66B729C22}" type="pres">
      <dgm:prSet presAssocID="{5C0C5AA0-01D5-4747-95BA-930B60B1BCF9}" presName="hierRoot2" presStyleCnt="0">
        <dgm:presLayoutVars>
          <dgm:hierBranch val="init"/>
        </dgm:presLayoutVars>
      </dgm:prSet>
      <dgm:spPr/>
    </dgm:pt>
    <dgm:pt modelId="{1582436D-BF65-487E-877C-39AD885F6DD3}" type="pres">
      <dgm:prSet presAssocID="{5C0C5AA0-01D5-4747-95BA-930B60B1BCF9}" presName="rootComposite" presStyleCnt="0"/>
      <dgm:spPr/>
    </dgm:pt>
    <dgm:pt modelId="{EC7EE9A1-6929-4E32-9456-3139F72B22D8}" type="pres">
      <dgm:prSet presAssocID="{5C0C5AA0-01D5-4747-95BA-930B60B1BCF9}" presName="rootText" presStyleLbl="node3" presStyleIdx="1" presStyleCnt="15">
        <dgm:presLayoutVars>
          <dgm:chPref val="3"/>
        </dgm:presLayoutVars>
      </dgm:prSet>
      <dgm:spPr/>
    </dgm:pt>
    <dgm:pt modelId="{16C5A9D5-2BC6-4430-91F1-E490B2D62E5F}" type="pres">
      <dgm:prSet presAssocID="{5C0C5AA0-01D5-4747-95BA-930B60B1BCF9}" presName="rootConnector" presStyleLbl="node3" presStyleIdx="1" presStyleCnt="15"/>
      <dgm:spPr/>
    </dgm:pt>
    <dgm:pt modelId="{E0A9E707-4D32-4ECD-87AF-6B8F24675D36}" type="pres">
      <dgm:prSet presAssocID="{5C0C5AA0-01D5-4747-95BA-930B60B1BCF9}" presName="hierChild4" presStyleCnt="0"/>
      <dgm:spPr/>
    </dgm:pt>
    <dgm:pt modelId="{75E5B019-C003-468F-8732-A3C627BC06A8}" type="pres">
      <dgm:prSet presAssocID="{5C0C5AA0-01D5-4747-95BA-930B60B1BCF9}" presName="hierChild5" presStyleCnt="0"/>
      <dgm:spPr/>
    </dgm:pt>
    <dgm:pt modelId="{C2D0CB4A-A328-4BB3-BAAC-09685C89D8B9}" type="pres">
      <dgm:prSet presAssocID="{06ADBC5A-DB0F-42DD-B7A9-1D2CF4F09376}" presName="Name37" presStyleLbl="parChTrans1D3" presStyleIdx="2" presStyleCnt="15"/>
      <dgm:spPr/>
    </dgm:pt>
    <dgm:pt modelId="{2ADBC920-70C0-4F73-B614-DB50F3FFEF56}" type="pres">
      <dgm:prSet presAssocID="{473CEDE1-2EA2-4615-B919-7512581426D2}" presName="hierRoot2" presStyleCnt="0">
        <dgm:presLayoutVars>
          <dgm:hierBranch val="init"/>
        </dgm:presLayoutVars>
      </dgm:prSet>
      <dgm:spPr/>
    </dgm:pt>
    <dgm:pt modelId="{0AF31379-45D2-47E2-AA3D-48484692E1CD}" type="pres">
      <dgm:prSet presAssocID="{473CEDE1-2EA2-4615-B919-7512581426D2}" presName="rootComposite" presStyleCnt="0"/>
      <dgm:spPr/>
    </dgm:pt>
    <dgm:pt modelId="{AE1F550C-0024-4537-A1A6-B684C0F12B9A}" type="pres">
      <dgm:prSet presAssocID="{473CEDE1-2EA2-4615-B919-7512581426D2}" presName="rootText" presStyleLbl="node3" presStyleIdx="2" presStyleCnt="15">
        <dgm:presLayoutVars>
          <dgm:chPref val="3"/>
        </dgm:presLayoutVars>
      </dgm:prSet>
      <dgm:spPr/>
    </dgm:pt>
    <dgm:pt modelId="{DBACFF4A-AE7E-47BF-AB53-612EA54E0EB5}" type="pres">
      <dgm:prSet presAssocID="{473CEDE1-2EA2-4615-B919-7512581426D2}" presName="rootConnector" presStyleLbl="node3" presStyleIdx="2" presStyleCnt="15"/>
      <dgm:spPr/>
    </dgm:pt>
    <dgm:pt modelId="{3F35F166-F89F-42F0-9EF6-0964F1FF0F94}" type="pres">
      <dgm:prSet presAssocID="{473CEDE1-2EA2-4615-B919-7512581426D2}" presName="hierChild4" presStyleCnt="0"/>
      <dgm:spPr/>
    </dgm:pt>
    <dgm:pt modelId="{6188501E-29FE-4124-9216-7888982C0C5E}" type="pres">
      <dgm:prSet presAssocID="{473CEDE1-2EA2-4615-B919-7512581426D2}" presName="hierChild5"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7EAF5B55-CDFA-480A-9948-5C40B55A909A}" type="pres">
      <dgm:prSet presAssocID="{8C14D6B0-83B3-4B3A-B1F1-FB6DFCBB39B6}" presName="Name37" presStyleLbl="parChTrans1D3" presStyleIdx="3" presStyleCnt="15"/>
      <dgm:spPr/>
    </dgm:pt>
    <dgm:pt modelId="{88351BAC-F79C-4D04-B6DD-112BFF317FCA}" type="pres">
      <dgm:prSet presAssocID="{3E7907E7-F869-4FE3-8ECB-0BB1E6C7FE5B}" presName="hierRoot2" presStyleCnt="0">
        <dgm:presLayoutVars>
          <dgm:hierBranch val="init"/>
        </dgm:presLayoutVars>
      </dgm:prSet>
      <dgm:spPr/>
    </dgm:pt>
    <dgm:pt modelId="{8F3290C9-0F6C-440E-AB5A-17416C3C64C2}" type="pres">
      <dgm:prSet presAssocID="{3E7907E7-F869-4FE3-8ECB-0BB1E6C7FE5B}" presName="rootComposite" presStyleCnt="0"/>
      <dgm:spPr/>
    </dgm:pt>
    <dgm:pt modelId="{343CC444-D116-46C4-B8EA-FE4439371DA0}" type="pres">
      <dgm:prSet presAssocID="{3E7907E7-F869-4FE3-8ECB-0BB1E6C7FE5B}" presName="rootText" presStyleLbl="node3" presStyleIdx="3" presStyleCnt="15">
        <dgm:presLayoutVars>
          <dgm:chPref val="3"/>
        </dgm:presLayoutVars>
      </dgm:prSet>
      <dgm:spPr/>
    </dgm:pt>
    <dgm:pt modelId="{73D64C15-5F70-4F04-A9F9-E785794DBFF2}" type="pres">
      <dgm:prSet presAssocID="{3E7907E7-F869-4FE3-8ECB-0BB1E6C7FE5B}" presName="rootConnector" presStyleLbl="node3" presStyleIdx="3" presStyleCnt="15"/>
      <dgm:spPr/>
    </dgm:pt>
    <dgm:pt modelId="{5D734D3E-788D-4A84-A1A3-BAD656F68C51}" type="pres">
      <dgm:prSet presAssocID="{3E7907E7-F869-4FE3-8ECB-0BB1E6C7FE5B}" presName="hierChild4" presStyleCnt="0"/>
      <dgm:spPr/>
    </dgm:pt>
    <dgm:pt modelId="{DE78C115-EFEA-414D-87DA-C10D4D69B829}" type="pres">
      <dgm:prSet presAssocID="{3E7907E7-F869-4FE3-8ECB-0BB1E6C7FE5B}" presName="hierChild5" presStyleCnt="0"/>
      <dgm:spPr/>
    </dgm:pt>
    <dgm:pt modelId="{7F9B6407-339B-4B3F-AAFC-618CBC709BDF}" type="pres">
      <dgm:prSet presAssocID="{B2656908-891C-4A32-8CDE-35348359E9CC}" presName="Name37" presStyleLbl="parChTrans1D3" presStyleIdx="4" presStyleCnt="15"/>
      <dgm:spPr/>
    </dgm:pt>
    <dgm:pt modelId="{97BEEAB9-ABEF-431F-9B0C-1694A31475C4}" type="pres">
      <dgm:prSet presAssocID="{435B4BFB-12F4-419A-A961-921B4450E665}" presName="hierRoot2" presStyleCnt="0">
        <dgm:presLayoutVars>
          <dgm:hierBranch val="init"/>
        </dgm:presLayoutVars>
      </dgm:prSet>
      <dgm:spPr/>
    </dgm:pt>
    <dgm:pt modelId="{77D56B7D-9D4C-4A12-91E4-E8CBF92CD3A4}" type="pres">
      <dgm:prSet presAssocID="{435B4BFB-12F4-419A-A961-921B4450E665}" presName="rootComposite" presStyleCnt="0"/>
      <dgm:spPr/>
    </dgm:pt>
    <dgm:pt modelId="{2FBFE0D4-7ED1-4DDE-9F41-72FCFD4BF38D}" type="pres">
      <dgm:prSet presAssocID="{435B4BFB-12F4-419A-A961-921B4450E665}" presName="rootText" presStyleLbl="node3" presStyleIdx="4" presStyleCnt="15">
        <dgm:presLayoutVars>
          <dgm:chPref val="3"/>
        </dgm:presLayoutVars>
      </dgm:prSet>
      <dgm:spPr/>
    </dgm:pt>
    <dgm:pt modelId="{F6F0D882-4ECC-4B60-A616-44F577A14735}" type="pres">
      <dgm:prSet presAssocID="{435B4BFB-12F4-419A-A961-921B4450E665}" presName="rootConnector" presStyleLbl="node3" presStyleIdx="4" presStyleCnt="15"/>
      <dgm:spPr/>
    </dgm:pt>
    <dgm:pt modelId="{009BF410-3BD8-4E85-AC6C-E06734A2D830}" type="pres">
      <dgm:prSet presAssocID="{435B4BFB-12F4-419A-A961-921B4450E665}" presName="hierChild4" presStyleCnt="0"/>
      <dgm:spPr/>
    </dgm:pt>
    <dgm:pt modelId="{03D1E77A-9141-4E5B-BEDD-2E297CF46AF2}" type="pres">
      <dgm:prSet presAssocID="{435B4BFB-12F4-419A-A961-921B4450E665}" presName="hierChild5" presStyleCnt="0"/>
      <dgm:spPr/>
    </dgm:pt>
    <dgm:pt modelId="{5E9A450C-64AC-4BB6-B5F7-02F3178467D9}" type="pres">
      <dgm:prSet presAssocID="{CA047094-04CD-49FC-BA19-0C898128CA2A}" presName="Name37" presStyleLbl="parChTrans1D3" presStyleIdx="5" presStyleCnt="15"/>
      <dgm:spPr/>
    </dgm:pt>
    <dgm:pt modelId="{44D8D7CF-B672-4138-87C9-21D482113162}" type="pres">
      <dgm:prSet presAssocID="{8BBA333B-B41E-4E2F-B010-D3C44C36638A}" presName="hierRoot2" presStyleCnt="0">
        <dgm:presLayoutVars>
          <dgm:hierBranch val="init"/>
        </dgm:presLayoutVars>
      </dgm:prSet>
      <dgm:spPr/>
    </dgm:pt>
    <dgm:pt modelId="{D81DC201-1E55-4319-A18A-F0C0F243125A}" type="pres">
      <dgm:prSet presAssocID="{8BBA333B-B41E-4E2F-B010-D3C44C36638A}" presName="rootComposite" presStyleCnt="0"/>
      <dgm:spPr/>
    </dgm:pt>
    <dgm:pt modelId="{B9DCE9A1-2926-4B69-8DC9-86DBE1EDCB65}" type="pres">
      <dgm:prSet presAssocID="{8BBA333B-B41E-4E2F-B010-D3C44C36638A}" presName="rootText" presStyleLbl="node3" presStyleIdx="5" presStyleCnt="15">
        <dgm:presLayoutVars>
          <dgm:chPref val="3"/>
        </dgm:presLayoutVars>
      </dgm:prSet>
      <dgm:spPr/>
    </dgm:pt>
    <dgm:pt modelId="{F077F22D-E9ED-4B85-B319-30DA07C8ED29}" type="pres">
      <dgm:prSet presAssocID="{8BBA333B-B41E-4E2F-B010-D3C44C36638A}" presName="rootConnector" presStyleLbl="node3" presStyleIdx="5" presStyleCnt="15"/>
      <dgm:spPr/>
    </dgm:pt>
    <dgm:pt modelId="{F4104892-F18B-4708-B848-3034952A9AF3}" type="pres">
      <dgm:prSet presAssocID="{8BBA333B-B41E-4E2F-B010-D3C44C36638A}" presName="hierChild4" presStyleCnt="0"/>
      <dgm:spPr/>
    </dgm:pt>
    <dgm:pt modelId="{E44E9AED-1C74-4540-9EAB-97F3601244D4}" type="pres">
      <dgm:prSet presAssocID="{8BBA333B-B41E-4E2F-B010-D3C44C36638A}" presName="hierChild5"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1E69623-75CA-4F59-A49D-7461CA508810}" type="pres">
      <dgm:prSet presAssocID="{CA04A7F6-3236-454D-A81B-30893FA76CA2}" presName="Name37" presStyleLbl="parChTrans1D3" presStyleIdx="6" presStyleCnt="15"/>
      <dgm:spPr/>
    </dgm:pt>
    <dgm:pt modelId="{DDF920F9-3359-4224-AC96-887ECC4CFD96}" type="pres">
      <dgm:prSet presAssocID="{1DBB1310-8850-4D37-AF1F-EC5D6A39362A}" presName="hierRoot2" presStyleCnt="0">
        <dgm:presLayoutVars>
          <dgm:hierBranch val="init"/>
        </dgm:presLayoutVars>
      </dgm:prSet>
      <dgm:spPr/>
    </dgm:pt>
    <dgm:pt modelId="{8238FB75-B727-429A-B475-CC04D9414AAD}" type="pres">
      <dgm:prSet presAssocID="{1DBB1310-8850-4D37-AF1F-EC5D6A39362A}" presName="rootComposite" presStyleCnt="0"/>
      <dgm:spPr/>
    </dgm:pt>
    <dgm:pt modelId="{4A4D1F07-B11D-4AF1-955C-69626CCABF84}" type="pres">
      <dgm:prSet presAssocID="{1DBB1310-8850-4D37-AF1F-EC5D6A39362A}" presName="rootText" presStyleLbl="node3" presStyleIdx="6" presStyleCnt="15">
        <dgm:presLayoutVars>
          <dgm:chPref val="3"/>
        </dgm:presLayoutVars>
      </dgm:prSet>
      <dgm:spPr/>
    </dgm:pt>
    <dgm:pt modelId="{BEA8F9E3-C58B-4CE9-90F1-D5919F947DAF}" type="pres">
      <dgm:prSet presAssocID="{1DBB1310-8850-4D37-AF1F-EC5D6A39362A}" presName="rootConnector" presStyleLbl="node3" presStyleIdx="6" presStyleCnt="15"/>
      <dgm:spPr/>
    </dgm:pt>
    <dgm:pt modelId="{F6573295-6E7B-4223-80F7-9669F32A6942}" type="pres">
      <dgm:prSet presAssocID="{1DBB1310-8850-4D37-AF1F-EC5D6A39362A}" presName="hierChild4" presStyleCnt="0"/>
      <dgm:spPr/>
    </dgm:pt>
    <dgm:pt modelId="{46B2055A-29C0-443E-B251-D9F25D3EBF78}" type="pres">
      <dgm:prSet presAssocID="{1DBB1310-8850-4D37-AF1F-EC5D6A39362A}" presName="hierChild5" presStyleCnt="0"/>
      <dgm:spPr/>
    </dgm:pt>
    <dgm:pt modelId="{6D454E4E-8BBE-4579-8153-C59DF863A352}" type="pres">
      <dgm:prSet presAssocID="{D0770051-B26D-4A63-AFDE-686B1386C0C7}" presName="Name37" presStyleLbl="parChTrans1D3" presStyleIdx="7" presStyleCnt="15"/>
      <dgm:spPr/>
    </dgm:pt>
    <dgm:pt modelId="{FD011919-EA49-426E-9E69-C565903EDB00}" type="pres">
      <dgm:prSet presAssocID="{8346EAF9-0DDB-42FF-9618-596C3DE33D90}" presName="hierRoot2" presStyleCnt="0">
        <dgm:presLayoutVars>
          <dgm:hierBranch val="init"/>
        </dgm:presLayoutVars>
      </dgm:prSet>
      <dgm:spPr/>
    </dgm:pt>
    <dgm:pt modelId="{E0DDF11E-0B9E-4914-B332-FA2B6ACEEB08}" type="pres">
      <dgm:prSet presAssocID="{8346EAF9-0DDB-42FF-9618-596C3DE33D90}" presName="rootComposite" presStyleCnt="0"/>
      <dgm:spPr/>
    </dgm:pt>
    <dgm:pt modelId="{D071CA0C-4B35-4935-A962-F299B0115673}" type="pres">
      <dgm:prSet presAssocID="{8346EAF9-0DDB-42FF-9618-596C3DE33D90}" presName="rootText" presStyleLbl="node3" presStyleIdx="7" presStyleCnt="15">
        <dgm:presLayoutVars>
          <dgm:chPref val="3"/>
        </dgm:presLayoutVars>
      </dgm:prSet>
      <dgm:spPr/>
    </dgm:pt>
    <dgm:pt modelId="{32DAFC06-42B5-4762-AC2A-AF1DF417FACD}" type="pres">
      <dgm:prSet presAssocID="{8346EAF9-0DDB-42FF-9618-596C3DE33D90}" presName="rootConnector" presStyleLbl="node3" presStyleIdx="7" presStyleCnt="15"/>
      <dgm:spPr/>
    </dgm:pt>
    <dgm:pt modelId="{FA7B4015-0506-4321-9F6F-1D89FD60EA9A}" type="pres">
      <dgm:prSet presAssocID="{8346EAF9-0DDB-42FF-9618-596C3DE33D90}" presName="hierChild4" presStyleCnt="0"/>
      <dgm:spPr/>
    </dgm:pt>
    <dgm:pt modelId="{2D567A66-F42A-43B7-AB89-436603369F8F}" type="pres">
      <dgm:prSet presAssocID="{8346EAF9-0DDB-42FF-9618-596C3DE33D90}" presName="hierChild5" presStyleCnt="0"/>
      <dgm:spPr/>
    </dgm:pt>
    <dgm:pt modelId="{DED36C5F-85F2-45C6-A8D0-458CAA28F8F5}" type="pres">
      <dgm:prSet presAssocID="{E6A8FA3C-2105-4584-8DCB-AD7890251D15}" presName="Name37" presStyleLbl="parChTrans1D3" presStyleIdx="8" presStyleCnt="15"/>
      <dgm:spPr/>
    </dgm:pt>
    <dgm:pt modelId="{88FC5ABE-EA4A-4173-9334-188269354D66}" type="pres">
      <dgm:prSet presAssocID="{5536082A-0272-42B4-815F-F27D2DE15E08}" presName="hierRoot2" presStyleCnt="0">
        <dgm:presLayoutVars>
          <dgm:hierBranch val="init"/>
        </dgm:presLayoutVars>
      </dgm:prSet>
      <dgm:spPr/>
    </dgm:pt>
    <dgm:pt modelId="{26DDA4A4-085D-4AA7-9A9E-9A828D0AAC11}" type="pres">
      <dgm:prSet presAssocID="{5536082A-0272-42B4-815F-F27D2DE15E08}" presName="rootComposite" presStyleCnt="0"/>
      <dgm:spPr/>
    </dgm:pt>
    <dgm:pt modelId="{EAE96AA5-8D88-484B-A6F5-0474AD7303F7}" type="pres">
      <dgm:prSet presAssocID="{5536082A-0272-42B4-815F-F27D2DE15E08}" presName="rootText" presStyleLbl="node3" presStyleIdx="8" presStyleCnt="15">
        <dgm:presLayoutVars>
          <dgm:chPref val="3"/>
        </dgm:presLayoutVars>
      </dgm:prSet>
      <dgm:spPr/>
    </dgm:pt>
    <dgm:pt modelId="{D322E5F5-DFA7-4A21-84F9-EBD6C6795306}" type="pres">
      <dgm:prSet presAssocID="{5536082A-0272-42B4-815F-F27D2DE15E08}" presName="rootConnector" presStyleLbl="node3" presStyleIdx="8" presStyleCnt="15"/>
      <dgm:spPr/>
    </dgm:pt>
    <dgm:pt modelId="{F2FC48B2-3FC9-4B73-B0A9-01CCADC0C760}" type="pres">
      <dgm:prSet presAssocID="{5536082A-0272-42B4-815F-F27D2DE15E08}" presName="hierChild4" presStyleCnt="0"/>
      <dgm:spPr/>
    </dgm:pt>
    <dgm:pt modelId="{5B0B0D6E-7505-46AE-8C05-78A6DAC8F255}" type="pres">
      <dgm:prSet presAssocID="{5536082A-0272-42B4-815F-F27D2DE15E08}" presName="hierChild5"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7D411F3-E646-40B9-BC42-1F07764F2031}" type="pres">
      <dgm:prSet presAssocID="{E20DD735-288D-477D-9323-B63D69665F3A}" presName="Name37" presStyleLbl="parChTrans1D3" presStyleIdx="9" presStyleCnt="15"/>
      <dgm:spPr/>
    </dgm:pt>
    <dgm:pt modelId="{B74FA83D-C901-479A-95DC-AF2E2BFDD0FC}" type="pres">
      <dgm:prSet presAssocID="{56D6ED1D-5906-499D-8FDD-24B01C449C84}" presName="hierRoot2" presStyleCnt="0">
        <dgm:presLayoutVars>
          <dgm:hierBranch val="init"/>
        </dgm:presLayoutVars>
      </dgm:prSet>
      <dgm:spPr/>
    </dgm:pt>
    <dgm:pt modelId="{1E06B3C2-017F-4504-947E-12FA1D93EC5D}" type="pres">
      <dgm:prSet presAssocID="{56D6ED1D-5906-499D-8FDD-24B01C449C84}" presName="rootComposite" presStyleCnt="0"/>
      <dgm:spPr/>
    </dgm:pt>
    <dgm:pt modelId="{6D0E3DC4-25DD-4771-8806-D068B2456EAF}" type="pres">
      <dgm:prSet presAssocID="{56D6ED1D-5906-499D-8FDD-24B01C449C84}" presName="rootText" presStyleLbl="node3" presStyleIdx="9" presStyleCnt="15">
        <dgm:presLayoutVars>
          <dgm:chPref val="3"/>
        </dgm:presLayoutVars>
      </dgm:prSet>
      <dgm:spPr/>
    </dgm:pt>
    <dgm:pt modelId="{96D13661-365F-45B3-94BA-430AA7205075}" type="pres">
      <dgm:prSet presAssocID="{56D6ED1D-5906-499D-8FDD-24B01C449C84}" presName="rootConnector" presStyleLbl="node3" presStyleIdx="9" presStyleCnt="15"/>
      <dgm:spPr/>
    </dgm:pt>
    <dgm:pt modelId="{9947728B-E4D6-430B-B30A-0942D62BA641}" type="pres">
      <dgm:prSet presAssocID="{56D6ED1D-5906-499D-8FDD-24B01C449C84}" presName="hierChild4" presStyleCnt="0"/>
      <dgm:spPr/>
    </dgm:pt>
    <dgm:pt modelId="{E3D25ECA-9CBE-4BAF-889B-0C66B6937588}" type="pres">
      <dgm:prSet presAssocID="{56D6ED1D-5906-499D-8FDD-24B01C449C84}" presName="hierChild5" presStyleCnt="0"/>
      <dgm:spPr/>
    </dgm:pt>
    <dgm:pt modelId="{8EDBD931-C838-4C4F-837C-FC775BC29559}" type="pres">
      <dgm:prSet presAssocID="{86F36AC5-1BEC-41E0-9A0D-B11987DF0387}" presName="Name37" presStyleLbl="parChTrans1D3" presStyleIdx="10" presStyleCnt="15"/>
      <dgm:spPr/>
    </dgm:pt>
    <dgm:pt modelId="{042AE046-77B5-4E65-9A74-2D808472C545}" type="pres">
      <dgm:prSet presAssocID="{E74758F6-3C71-4B4D-8E50-9A1FD0979DC6}" presName="hierRoot2" presStyleCnt="0">
        <dgm:presLayoutVars>
          <dgm:hierBranch val="init"/>
        </dgm:presLayoutVars>
      </dgm:prSet>
      <dgm:spPr/>
    </dgm:pt>
    <dgm:pt modelId="{3FC9A3C1-DB4F-4B27-91FA-9B7E2B250EE8}" type="pres">
      <dgm:prSet presAssocID="{E74758F6-3C71-4B4D-8E50-9A1FD0979DC6}" presName="rootComposite" presStyleCnt="0"/>
      <dgm:spPr/>
    </dgm:pt>
    <dgm:pt modelId="{AD23775E-417A-4A1E-8BE6-35FA9CB1B8C4}" type="pres">
      <dgm:prSet presAssocID="{E74758F6-3C71-4B4D-8E50-9A1FD0979DC6}" presName="rootText" presStyleLbl="node3" presStyleIdx="10" presStyleCnt="15">
        <dgm:presLayoutVars>
          <dgm:chPref val="3"/>
        </dgm:presLayoutVars>
      </dgm:prSet>
      <dgm:spPr/>
    </dgm:pt>
    <dgm:pt modelId="{4179AA1A-5ECF-45BB-BA39-DC375E003B51}" type="pres">
      <dgm:prSet presAssocID="{E74758F6-3C71-4B4D-8E50-9A1FD0979DC6}" presName="rootConnector" presStyleLbl="node3" presStyleIdx="10" presStyleCnt="15"/>
      <dgm:spPr/>
    </dgm:pt>
    <dgm:pt modelId="{C851DE83-64D2-4CA0-AD0C-7421046F7904}" type="pres">
      <dgm:prSet presAssocID="{E74758F6-3C71-4B4D-8E50-9A1FD0979DC6}" presName="hierChild4" presStyleCnt="0"/>
      <dgm:spPr/>
    </dgm:pt>
    <dgm:pt modelId="{3B09DB6A-314B-45FF-89D6-E3E78E2DEE43}" type="pres">
      <dgm:prSet presAssocID="{E74758F6-3C71-4B4D-8E50-9A1FD0979DC6}" presName="hierChild5" presStyleCnt="0"/>
      <dgm:spPr/>
    </dgm:pt>
    <dgm:pt modelId="{80B70F00-F727-47C1-BE6D-A17E8284E460}" type="pres">
      <dgm:prSet presAssocID="{4CC39067-2BE0-4A6E-905C-B4EF89DEC026}" presName="Name37" presStyleLbl="parChTrans1D3" presStyleIdx="11" presStyleCnt="15"/>
      <dgm:spPr/>
    </dgm:pt>
    <dgm:pt modelId="{1A9BD3C4-96D6-42B5-9ABB-556B20315D09}" type="pres">
      <dgm:prSet presAssocID="{E587DB81-2B61-46C2-A75E-7E995F7D8DF3}" presName="hierRoot2" presStyleCnt="0">
        <dgm:presLayoutVars>
          <dgm:hierBranch val="init"/>
        </dgm:presLayoutVars>
      </dgm:prSet>
      <dgm:spPr/>
    </dgm:pt>
    <dgm:pt modelId="{E01D82DC-6ADE-46C4-AC9B-17562D1EA2DE}" type="pres">
      <dgm:prSet presAssocID="{E587DB81-2B61-46C2-A75E-7E995F7D8DF3}" presName="rootComposite" presStyleCnt="0"/>
      <dgm:spPr/>
    </dgm:pt>
    <dgm:pt modelId="{BE4CB7FD-3571-4D32-8A7E-8F7E473CD1C5}" type="pres">
      <dgm:prSet presAssocID="{E587DB81-2B61-46C2-A75E-7E995F7D8DF3}" presName="rootText" presStyleLbl="node3" presStyleIdx="11" presStyleCnt="15">
        <dgm:presLayoutVars>
          <dgm:chPref val="3"/>
        </dgm:presLayoutVars>
      </dgm:prSet>
      <dgm:spPr/>
    </dgm:pt>
    <dgm:pt modelId="{6609C321-165B-4BB0-BA56-6D672FFDC49A}" type="pres">
      <dgm:prSet presAssocID="{E587DB81-2B61-46C2-A75E-7E995F7D8DF3}" presName="rootConnector" presStyleLbl="node3" presStyleIdx="11" presStyleCnt="15"/>
      <dgm:spPr/>
    </dgm:pt>
    <dgm:pt modelId="{CC60F5AB-EA46-4139-ABEF-610DA5434535}" type="pres">
      <dgm:prSet presAssocID="{E587DB81-2B61-46C2-A75E-7E995F7D8DF3}" presName="hierChild4" presStyleCnt="0"/>
      <dgm:spPr/>
    </dgm:pt>
    <dgm:pt modelId="{7396B693-0D2E-4906-9679-2D28937451B6}" type="pres">
      <dgm:prSet presAssocID="{E587DB81-2B61-46C2-A75E-7E995F7D8DF3}" presName="hierChild5"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8E360BCA-1D98-4E6E-BC7A-4103232C7D6A}" type="pres">
      <dgm:prSet presAssocID="{7EA3ABF1-F6F6-44C3-BD45-9905CBACC338}" presName="Name37" presStyleLbl="parChTrans1D3" presStyleIdx="12" presStyleCnt="15"/>
      <dgm:spPr/>
    </dgm:pt>
    <dgm:pt modelId="{8EEB5E04-79AD-40A3-9EDF-C141394CB929}" type="pres">
      <dgm:prSet presAssocID="{F8D92132-9269-4303-A148-BEA473CEB394}" presName="hierRoot2" presStyleCnt="0">
        <dgm:presLayoutVars>
          <dgm:hierBranch val="init"/>
        </dgm:presLayoutVars>
      </dgm:prSet>
      <dgm:spPr/>
    </dgm:pt>
    <dgm:pt modelId="{AF48107F-D2B6-4300-9356-2593827C663C}" type="pres">
      <dgm:prSet presAssocID="{F8D92132-9269-4303-A148-BEA473CEB394}" presName="rootComposite" presStyleCnt="0"/>
      <dgm:spPr/>
    </dgm:pt>
    <dgm:pt modelId="{79F1B5BB-10F1-4266-B9D5-BDD016F1E382}" type="pres">
      <dgm:prSet presAssocID="{F8D92132-9269-4303-A148-BEA473CEB394}" presName="rootText" presStyleLbl="node3" presStyleIdx="12" presStyleCnt="15">
        <dgm:presLayoutVars>
          <dgm:chPref val="3"/>
        </dgm:presLayoutVars>
      </dgm:prSet>
      <dgm:spPr/>
    </dgm:pt>
    <dgm:pt modelId="{78C2EB9A-BBDA-4284-8FB1-E3FD886726FF}" type="pres">
      <dgm:prSet presAssocID="{F8D92132-9269-4303-A148-BEA473CEB394}" presName="rootConnector" presStyleLbl="node3" presStyleIdx="12" presStyleCnt="15"/>
      <dgm:spPr/>
    </dgm:pt>
    <dgm:pt modelId="{3E58FF12-0611-4127-BA41-0B275B5BAFB5}" type="pres">
      <dgm:prSet presAssocID="{F8D92132-9269-4303-A148-BEA473CEB394}" presName="hierChild4" presStyleCnt="0"/>
      <dgm:spPr/>
    </dgm:pt>
    <dgm:pt modelId="{A63A3F65-FD89-45A2-9DFA-E1A34232F7F3}" type="pres">
      <dgm:prSet presAssocID="{F8D92132-9269-4303-A148-BEA473CEB394}" presName="hierChild5" presStyleCnt="0"/>
      <dgm:spPr/>
    </dgm:pt>
    <dgm:pt modelId="{75C473D6-43FE-4DD3-BDA1-B972CE431F29}" type="pres">
      <dgm:prSet presAssocID="{207C773F-2BBA-4884-9F11-DE068E8635C0}" presName="Name37" presStyleLbl="parChTrans1D3" presStyleIdx="13" presStyleCnt="15"/>
      <dgm:spPr/>
    </dgm:pt>
    <dgm:pt modelId="{304D1455-352B-4359-B45D-5ED58E7D1184}" type="pres">
      <dgm:prSet presAssocID="{F4C5AB85-2ADC-4B0C-895F-585BE99F6924}" presName="hierRoot2" presStyleCnt="0">
        <dgm:presLayoutVars>
          <dgm:hierBranch val="init"/>
        </dgm:presLayoutVars>
      </dgm:prSet>
      <dgm:spPr/>
    </dgm:pt>
    <dgm:pt modelId="{06D9F426-8AFC-41FB-8AC7-94BDDDDCEE0A}" type="pres">
      <dgm:prSet presAssocID="{F4C5AB85-2ADC-4B0C-895F-585BE99F6924}" presName="rootComposite" presStyleCnt="0"/>
      <dgm:spPr/>
    </dgm:pt>
    <dgm:pt modelId="{04ACDCF2-3D7D-4B62-8000-8240BCD1C1F6}" type="pres">
      <dgm:prSet presAssocID="{F4C5AB85-2ADC-4B0C-895F-585BE99F6924}" presName="rootText" presStyleLbl="node3" presStyleIdx="13" presStyleCnt="15">
        <dgm:presLayoutVars>
          <dgm:chPref val="3"/>
        </dgm:presLayoutVars>
      </dgm:prSet>
      <dgm:spPr/>
    </dgm:pt>
    <dgm:pt modelId="{7B19EC50-1102-4AE3-854A-121B114B15A9}" type="pres">
      <dgm:prSet presAssocID="{F4C5AB85-2ADC-4B0C-895F-585BE99F6924}" presName="rootConnector" presStyleLbl="node3" presStyleIdx="13" presStyleCnt="15"/>
      <dgm:spPr/>
    </dgm:pt>
    <dgm:pt modelId="{35AC08C5-6860-4007-8FE0-617DF55A9C39}" type="pres">
      <dgm:prSet presAssocID="{F4C5AB85-2ADC-4B0C-895F-585BE99F6924}" presName="hierChild4" presStyleCnt="0"/>
      <dgm:spPr/>
    </dgm:pt>
    <dgm:pt modelId="{B8AF237E-FB3F-4D36-97B8-A1A92831603C}" type="pres">
      <dgm:prSet presAssocID="{F4C5AB85-2ADC-4B0C-895F-585BE99F6924}" presName="hierChild5" presStyleCnt="0"/>
      <dgm:spPr/>
    </dgm:pt>
    <dgm:pt modelId="{43E11D98-1FC1-44FD-8B81-9C94E03929F0}" type="pres">
      <dgm:prSet presAssocID="{35B0006E-F720-4B15-A97E-63B6CE159CA9}" presName="Name37" presStyleLbl="parChTrans1D3" presStyleIdx="14" presStyleCnt="15"/>
      <dgm:spPr/>
    </dgm:pt>
    <dgm:pt modelId="{1A9B44AB-AEB3-4FE6-BAC0-0D242167B2E4}" type="pres">
      <dgm:prSet presAssocID="{BE30A07C-A6AB-4CC9-8963-C70B7CDDEF2A}" presName="hierRoot2" presStyleCnt="0">
        <dgm:presLayoutVars>
          <dgm:hierBranch val="init"/>
        </dgm:presLayoutVars>
      </dgm:prSet>
      <dgm:spPr/>
    </dgm:pt>
    <dgm:pt modelId="{2954AB85-F665-4B23-AC2F-7DF7AF3D5F8A}" type="pres">
      <dgm:prSet presAssocID="{BE30A07C-A6AB-4CC9-8963-C70B7CDDEF2A}" presName="rootComposite" presStyleCnt="0"/>
      <dgm:spPr/>
    </dgm:pt>
    <dgm:pt modelId="{3D41411A-FC3A-43D7-B30F-1D4B31517845}" type="pres">
      <dgm:prSet presAssocID="{BE30A07C-A6AB-4CC9-8963-C70B7CDDEF2A}" presName="rootText" presStyleLbl="node3" presStyleIdx="14" presStyleCnt="15">
        <dgm:presLayoutVars>
          <dgm:chPref val="3"/>
        </dgm:presLayoutVars>
      </dgm:prSet>
      <dgm:spPr/>
    </dgm:pt>
    <dgm:pt modelId="{3488C8D1-D603-4D67-B62A-0287476D9E02}" type="pres">
      <dgm:prSet presAssocID="{BE30A07C-A6AB-4CC9-8963-C70B7CDDEF2A}" presName="rootConnector" presStyleLbl="node3" presStyleIdx="14" presStyleCnt="15"/>
      <dgm:spPr/>
    </dgm:pt>
    <dgm:pt modelId="{CB024445-5B12-47FC-96FB-20C5E3C27820}" type="pres">
      <dgm:prSet presAssocID="{BE30A07C-A6AB-4CC9-8963-C70B7CDDEF2A}" presName="hierChild4" presStyleCnt="0"/>
      <dgm:spPr/>
    </dgm:pt>
    <dgm:pt modelId="{F47528D2-5150-487F-BECF-7B41ADCD85FE}" type="pres">
      <dgm:prSet presAssocID="{BE30A07C-A6AB-4CC9-8963-C70B7CDDEF2A}" presName="hierChild5"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B9356702-889C-48A8-8FE5-7481E76CB166}" type="presOf" srcId="{5C0C5AA0-01D5-4747-95BA-930B60B1BCF9}" destId="{EC7EE9A1-6929-4E32-9456-3139F72B22D8}" srcOrd="0" destOrd="0" presId="urn:microsoft.com/office/officeart/2005/8/layout/orgChart1"/>
    <dgm:cxn modelId="{F2A29F04-58B9-4885-871A-FB07B3248780}" srcId="{4720E007-1EB4-4787-8AE2-9FD85BA00215}" destId="{F3901466-EF5C-4A7A-9F85-CAEA4A6B504B}" srcOrd="4" destOrd="0" parTransId="{E095F700-FB7C-424E-93A6-0F15E9AA0833}" sibTransId="{A86F67C0-2CE7-4FBD-A708-6499C9678F5A}"/>
    <dgm:cxn modelId="{2DD7180C-1561-427A-873F-B7D095E2615F}" type="presOf" srcId="{E20DD735-288D-477D-9323-B63D69665F3A}" destId="{27D411F3-E646-40B9-BC42-1F07764F2031}" srcOrd="0" destOrd="0" presId="urn:microsoft.com/office/officeart/2005/8/layout/orgChart1"/>
    <dgm:cxn modelId="{B828DB0C-C391-4CBA-A264-B31F0F7291BF}" type="presOf" srcId="{BE87BEE0-1152-4409-B71B-E4E37635E322}" destId="{802F7F35-63BC-455B-87DB-F661DC8A390B}" srcOrd="0" destOrd="0" presId="urn:microsoft.com/office/officeart/2005/8/layout/orgChart1"/>
    <dgm:cxn modelId="{A6FB8312-1957-4B6A-903F-1959F51E0585}" srcId="{AA38F308-F310-4E19-8763-0A2BB3611DFC}" destId="{E74758F6-3C71-4B4D-8E50-9A1FD0979DC6}" srcOrd="1" destOrd="0" parTransId="{86F36AC5-1BEC-41E0-9A0D-B11987DF0387}" sibTransId="{028829DE-78EB-4738-B9A8-9EC11341105E}"/>
    <dgm:cxn modelId="{BBFFE012-83A2-4DA9-BDB2-29A69C371BB4}" type="presOf" srcId="{CA047094-04CD-49FC-BA19-0C898128CA2A}" destId="{5E9A450C-64AC-4BB6-B5F7-02F3178467D9}" srcOrd="0" destOrd="0" presId="urn:microsoft.com/office/officeart/2005/8/layout/orgChart1"/>
    <dgm:cxn modelId="{11D40D14-7B25-4959-ACC0-11DAECC98216}" type="presOf" srcId="{56D6ED1D-5906-499D-8FDD-24B01C449C84}" destId="{96D13661-365F-45B3-94BA-430AA7205075}" srcOrd="1" destOrd="0" presId="urn:microsoft.com/office/officeart/2005/8/layout/orgChart1"/>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063A4621-C905-4054-8482-C26022DD5F9B}" type="presOf" srcId="{435B4BFB-12F4-419A-A961-921B4450E665}" destId="{2FBFE0D4-7ED1-4DDE-9F41-72FCFD4BF38D}" srcOrd="0" destOrd="0" presId="urn:microsoft.com/office/officeart/2005/8/layout/orgChart1"/>
    <dgm:cxn modelId="{0DEEAE21-5B0C-4664-B247-957E14970BDE}" type="presOf" srcId="{86F36AC5-1BEC-41E0-9A0D-B11987DF0387}" destId="{8EDBD931-C838-4C4F-837C-FC775BC29559}" srcOrd="0" destOrd="0" presId="urn:microsoft.com/office/officeart/2005/8/layout/orgChart1"/>
    <dgm:cxn modelId="{9F270922-985B-4587-BF80-70D465BA4007}" type="presOf" srcId="{3D3E3CFF-5C3F-4C7F-B1EB-71E7722F8CA3}" destId="{5BB462B4-AAA8-4F72-94E6-300931B2B7E3}"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DC2CD927-0A91-44BC-AE77-D0473018D884}" srcId="{F3901466-EF5C-4A7A-9F85-CAEA4A6B504B}" destId="{F8D92132-9269-4303-A148-BEA473CEB394}" srcOrd="0" destOrd="0" parTransId="{7EA3ABF1-F6F6-44C3-BD45-9905CBACC338}" sibTransId="{887156E5-84EF-4A5A-93BF-D34EFC1D4EF1}"/>
    <dgm:cxn modelId="{EE8C0229-2675-48E4-ABB6-9519FC08B498}" type="presOf" srcId="{5C0C5AA0-01D5-4747-95BA-930B60B1BCF9}" destId="{16C5A9D5-2BC6-4430-91F1-E490B2D62E5F}" srcOrd="1" destOrd="0" presId="urn:microsoft.com/office/officeart/2005/8/layout/orgChart1"/>
    <dgm:cxn modelId="{F4B0AF29-55A0-4E3C-ADEA-DE14F6432940}" type="presOf" srcId="{E587DB81-2B61-46C2-A75E-7E995F7D8DF3}" destId="{BE4CB7FD-3571-4D32-8A7E-8F7E473CD1C5}" srcOrd="0" destOrd="0" presId="urn:microsoft.com/office/officeart/2005/8/layout/orgChart1"/>
    <dgm:cxn modelId="{44ABA52B-1617-474C-B2CA-6DCFD1E5A6BA}" srcId="{F3901466-EF5C-4A7A-9F85-CAEA4A6B504B}" destId="{F4C5AB85-2ADC-4B0C-895F-585BE99F6924}" srcOrd="1" destOrd="0" parTransId="{207C773F-2BBA-4884-9F11-DE068E8635C0}" sibTransId="{37D59828-54EC-4CF5-9364-E7D43C61DB10}"/>
    <dgm:cxn modelId="{1DF61035-5AA5-4774-A86F-77363ADCDB3F}" type="presOf" srcId="{8BBA333B-B41E-4E2F-B010-D3C44C36638A}" destId="{F077F22D-E9ED-4B85-B319-30DA07C8ED29}"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BB50BF3A-6002-481D-8F7A-7ABEC9366FF9}" type="presOf" srcId="{1DBB1310-8850-4D37-AF1F-EC5D6A39362A}" destId="{4A4D1F07-B11D-4AF1-955C-69626CCABF84}" srcOrd="0"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2A91363E-F91D-4861-AD97-E16E4DDD08F4}" type="presOf" srcId="{473CEDE1-2EA2-4615-B919-7512581426D2}" destId="{DBACFF4A-AE7E-47BF-AB53-612EA54E0EB5}" srcOrd="1" destOrd="0" presId="urn:microsoft.com/office/officeart/2005/8/layout/orgChart1"/>
    <dgm:cxn modelId="{99D89E40-7E85-4F55-86E0-C56EC79E7B48}" type="presOf" srcId="{4720E007-1EB4-4787-8AE2-9FD85BA00215}" destId="{6BA55D15-BEA5-4A9D-AF7C-162B4F90F5FD}" srcOrd="0" destOrd="0" presId="urn:microsoft.com/office/officeart/2005/8/layout/orgChart1"/>
    <dgm:cxn modelId="{4A232B5C-8A08-4CCC-B229-E10573BCF655}" type="presOf" srcId="{F8D92132-9269-4303-A148-BEA473CEB394}" destId="{79F1B5BB-10F1-4266-B9D5-BDD016F1E382}" srcOrd="0" destOrd="0" presId="urn:microsoft.com/office/officeart/2005/8/layout/orgChart1"/>
    <dgm:cxn modelId="{8FC3105F-5B6A-40C7-9963-16CCADD5CB60}" type="presOf" srcId="{524FC0CD-4800-4030-A710-157EDC933892}" destId="{087AAC3C-9BE7-4913-A1AB-E6D325FDBA89}" srcOrd="0" destOrd="0" presId="urn:microsoft.com/office/officeart/2005/8/layout/orgChart1"/>
    <dgm:cxn modelId="{CE6CFF5F-BA6B-41F1-8E59-D62886C4FFC3}" srcId="{F3901466-EF5C-4A7A-9F85-CAEA4A6B504B}" destId="{BE30A07C-A6AB-4CC9-8963-C70B7CDDEF2A}" srcOrd="2" destOrd="0" parTransId="{35B0006E-F720-4B15-A97E-63B6CE159CA9}" sibTransId="{77D75865-D94F-4270-9AEB-7E6EEBE96567}"/>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8F7F3044-CA08-441F-B19B-ED8772EB9BC1}" type="presOf" srcId="{35B0006E-F720-4B15-A97E-63B6CE159CA9}" destId="{43E11D98-1FC1-44FD-8B81-9C94E03929F0}" srcOrd="0" destOrd="0" presId="urn:microsoft.com/office/officeart/2005/8/layout/orgChart1"/>
    <dgm:cxn modelId="{DAFB3664-9DC7-4387-9651-4E8C941C037F}" type="presOf" srcId="{3E7907E7-F869-4FE3-8ECB-0BB1E6C7FE5B}" destId="{343CC444-D116-46C4-B8EA-FE4439371DA0}" srcOrd="0" destOrd="0" presId="urn:microsoft.com/office/officeart/2005/8/layout/orgChart1"/>
    <dgm:cxn modelId="{90843C65-A8EF-4CAB-8CE4-3E791F74B564}" type="presOf" srcId="{D0770051-B26D-4A63-AFDE-686B1386C0C7}" destId="{6D454E4E-8BBE-4579-8153-C59DF863A352}"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D7941946-2397-4935-A8F5-85F326B285BE}" type="presOf" srcId="{207C773F-2BBA-4884-9F11-DE068E8635C0}" destId="{75C473D6-43FE-4DD3-BDA1-B972CE431F29}" srcOrd="0" destOrd="0" presId="urn:microsoft.com/office/officeart/2005/8/layout/orgChart1"/>
    <dgm:cxn modelId="{64E0446B-1926-464A-AC81-F4FAD25DE93C}" type="presOf" srcId="{E74758F6-3C71-4B4D-8E50-9A1FD0979DC6}" destId="{AD23775E-417A-4A1E-8BE6-35FA9CB1B8C4}" srcOrd="0" destOrd="0" presId="urn:microsoft.com/office/officeart/2005/8/layout/orgChart1"/>
    <dgm:cxn modelId="{6E5C906F-A579-4DE2-901A-6D17703A4737}" type="presOf" srcId="{56D6ED1D-5906-499D-8FDD-24B01C449C84}" destId="{6D0E3DC4-25DD-4771-8806-D068B2456EAF}" srcOrd="0" destOrd="0" presId="urn:microsoft.com/office/officeart/2005/8/layout/orgChart1"/>
    <dgm:cxn modelId="{432B3471-9868-4AA6-AF19-BFF697425A6F}" type="presOf" srcId="{E74758F6-3C71-4B4D-8E50-9A1FD0979DC6}" destId="{4179AA1A-5ECF-45BB-BA39-DC375E003B51}" srcOrd="1" destOrd="0" presId="urn:microsoft.com/office/officeart/2005/8/layout/orgChart1"/>
    <dgm:cxn modelId="{033A9953-976F-4634-914D-D4A8436ADB65}" type="presOf" srcId="{435B4BFB-12F4-419A-A961-921B4450E665}" destId="{F6F0D882-4ECC-4B60-A616-44F577A14735}" srcOrd="1" destOrd="0" presId="urn:microsoft.com/office/officeart/2005/8/layout/orgChart1"/>
    <dgm:cxn modelId="{F9A65677-FE23-4EFE-9AD7-752938B5F4A7}" type="presOf" srcId="{B2656908-891C-4A32-8CDE-35348359E9CC}" destId="{7F9B6407-339B-4B3F-AAFC-618CBC709BDF}" srcOrd="0" destOrd="0" presId="urn:microsoft.com/office/officeart/2005/8/layout/orgChart1"/>
    <dgm:cxn modelId="{A118FF7B-DAC5-497C-95ED-DC547E7D8FCF}" type="presOf" srcId="{1DBB1310-8850-4D37-AF1F-EC5D6A39362A}" destId="{BEA8F9E3-C58B-4CE9-90F1-D5919F947DAF}" srcOrd="1" destOrd="0" presId="urn:microsoft.com/office/officeart/2005/8/layout/orgChart1"/>
    <dgm:cxn modelId="{AD45DE84-F479-4104-A8D4-86E9315F712C}" type="presOf" srcId="{8346EAF9-0DDB-42FF-9618-596C3DE33D90}" destId="{32DAFC06-42B5-4762-AC2A-AF1DF417FACD}" srcOrd="1" destOrd="0" presId="urn:microsoft.com/office/officeart/2005/8/layout/orgChart1"/>
    <dgm:cxn modelId="{594EE886-4656-41C7-984D-0F2FDC7DFE53}" type="presOf" srcId="{E6A8FA3C-2105-4584-8DCB-AD7890251D15}" destId="{DED36C5F-85F2-45C6-A8D0-458CAA28F8F5}"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59C15A94-B1FE-4EFC-8A70-5BA858014DF9}" type="presOf" srcId="{BE30A07C-A6AB-4CC9-8963-C70B7CDDEF2A}" destId="{3D41411A-FC3A-43D7-B30F-1D4B31517845}" srcOrd="0" destOrd="0" presId="urn:microsoft.com/office/officeart/2005/8/layout/orgChart1"/>
    <dgm:cxn modelId="{04268995-4046-4FED-97DD-D9589294D28A}" srcId="{ACC96BEC-5E66-466F-A3C2-52E3226A5410}" destId="{8346EAF9-0DDB-42FF-9618-596C3DE33D90}" srcOrd="1" destOrd="0" parTransId="{D0770051-B26D-4A63-AFDE-686B1386C0C7}" sibTransId="{2576C4BE-071F-4959-9AB4-20E2DABA7F9E}"/>
    <dgm:cxn modelId="{B10D8D9C-E071-4C0E-8179-7BB3DD8432E7}" type="presOf" srcId="{7EA3ABF1-F6F6-44C3-BD45-9905CBACC338}" destId="{8E360BCA-1D98-4E6E-BC7A-4103232C7D6A}" srcOrd="0" destOrd="0" presId="urn:microsoft.com/office/officeart/2005/8/layout/orgChart1"/>
    <dgm:cxn modelId="{7A2693A1-BD2E-4E2B-847E-D977D17208F1}" srcId="{ACC96BEC-5E66-466F-A3C2-52E3226A5410}" destId="{1DBB1310-8850-4D37-AF1F-EC5D6A39362A}" srcOrd="0" destOrd="0" parTransId="{CA04A7F6-3236-454D-A81B-30893FA76CA2}" sibTransId="{8B236CD7-5EDF-4994-AB7F-BD7BEAA6277F}"/>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BE247DA4-2851-43CA-B45D-BF46FBA48A5E}" srcId="{AA38F308-F310-4E19-8763-0A2BB3611DFC}" destId="{E587DB81-2B61-46C2-A75E-7E995F7D8DF3}" srcOrd="2" destOrd="0" parTransId="{4CC39067-2BE0-4A6E-905C-B4EF89DEC026}" sibTransId="{6D1D76E7-A028-429B-B7E5-85F83778D534}"/>
    <dgm:cxn modelId="{D6FD8DA9-40EC-4422-9DAA-0277D744AA09}" type="presOf" srcId="{8346EAF9-0DDB-42FF-9618-596C3DE33D90}" destId="{D071CA0C-4B35-4935-A962-F299B0115673}" srcOrd="0" destOrd="0" presId="urn:microsoft.com/office/officeart/2005/8/layout/orgChart1"/>
    <dgm:cxn modelId="{E1CD65AB-04D1-4665-A3D8-D1E02CC3D6A2}" type="presOf" srcId="{F4C5AB85-2ADC-4B0C-895F-585BE99F6924}" destId="{04ACDCF2-3D7D-4B62-8000-8240BCD1C1F6}" srcOrd="0" destOrd="0" presId="urn:microsoft.com/office/officeart/2005/8/layout/orgChart1"/>
    <dgm:cxn modelId="{74DA36AF-E92F-47CE-98ED-4C5DAF412506}" type="presOf" srcId="{5536082A-0272-42B4-815F-F27D2DE15E08}" destId="{EAE96AA5-8D88-484B-A6F5-0474AD7303F7}" srcOrd="0" destOrd="0" presId="urn:microsoft.com/office/officeart/2005/8/layout/orgChart1"/>
    <dgm:cxn modelId="{AB93BBB2-37AB-43DA-B261-C07C06504556}" type="presOf" srcId="{F8D92132-9269-4303-A148-BEA473CEB394}" destId="{78C2EB9A-BBDA-4284-8FB1-E3FD886726FF}" srcOrd="1" destOrd="0" presId="urn:microsoft.com/office/officeart/2005/8/layout/orgChart1"/>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C60C56BE-E6F9-497D-964C-875602EE8DAE}" type="presOf" srcId="{3E7907E7-F869-4FE3-8ECB-0BB1E6C7FE5B}" destId="{73D64C15-5F70-4F04-A9F9-E785794DBFF2}"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EF339AC2-843F-4EA7-A558-E705C746974F}" type="presOf" srcId="{473CEDE1-2EA2-4615-B919-7512581426D2}" destId="{AE1F550C-0024-4537-A1A6-B684C0F12B9A}" srcOrd="0" destOrd="0" presId="urn:microsoft.com/office/officeart/2005/8/layout/orgChart1"/>
    <dgm:cxn modelId="{B5FE1DCA-DBBC-4197-AFCC-5DDB749D2EAE}" srcId="{AA38F308-F310-4E19-8763-0A2BB3611DFC}" destId="{56D6ED1D-5906-499D-8FDD-24B01C449C84}" srcOrd="0" destOrd="0" parTransId="{E20DD735-288D-477D-9323-B63D69665F3A}" sibTransId="{F25FB1EC-76BD-4353-B9F2-3D77B1731F2D}"/>
    <dgm:cxn modelId="{6410B4D0-6D00-426E-BE2D-87D7BF1799CC}" srcId="{D6CFC0FE-548E-4A1E-AAC7-3A2D927825AD}" destId="{473CEDE1-2EA2-4615-B919-7512581426D2}" srcOrd="2" destOrd="0" parTransId="{06ADBC5A-DB0F-42DD-B7A9-1D2CF4F09376}" sibTransId="{C4BB389E-6F41-40F0-87C3-D3319B3822A2}"/>
    <dgm:cxn modelId="{A240F3D0-B9EA-45E3-84A3-FFD1C31DE10D}" srcId="{D6CFC0FE-548E-4A1E-AAC7-3A2D927825AD}" destId="{5C0C5AA0-01D5-4747-95BA-930B60B1BCF9}" srcOrd="1" destOrd="0" parTransId="{BE87BEE0-1152-4409-B71B-E4E37635E322}" sibTransId="{0442AF2B-4650-41F8-A442-E2D08BA4F09F}"/>
    <dgm:cxn modelId="{035727D4-736F-459B-9152-DB63E0C5AADA}" type="presOf" srcId="{06ADBC5A-DB0F-42DD-B7A9-1D2CF4F09376}" destId="{C2D0CB4A-A328-4BB3-BAAC-09685C89D8B9}" srcOrd="0" destOrd="0" presId="urn:microsoft.com/office/officeart/2005/8/layout/orgChart1"/>
    <dgm:cxn modelId="{5A2087D4-D40B-48E8-91D1-201E27EAABBB}" type="presOf" srcId="{5536082A-0272-42B4-815F-F27D2DE15E08}" destId="{D322E5F5-DFA7-4A21-84F9-EBD6C6795306}" srcOrd="1" destOrd="0" presId="urn:microsoft.com/office/officeart/2005/8/layout/orgChart1"/>
    <dgm:cxn modelId="{4895E7D5-1E14-4A91-AC56-DA763780CE05}" type="presOf" srcId="{524FC0CD-4800-4030-A710-157EDC933892}" destId="{BC402798-E63F-4B8F-BE27-78E17D0316AE}" srcOrd="1"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F5B11EDE-395F-484A-8C32-F87239F3DAFD}" type="presOf" srcId="{BE30A07C-A6AB-4CC9-8963-C70B7CDDEF2A}" destId="{3488C8D1-D603-4D67-B62A-0287476D9E02}" srcOrd="1" destOrd="0" presId="urn:microsoft.com/office/officeart/2005/8/layout/orgChart1"/>
    <dgm:cxn modelId="{23C686DE-8131-4BF8-B5D6-34808CA31D42}" srcId="{503138A2-7861-46B1-A4E4-3BE41F989CAB}" destId="{3E7907E7-F869-4FE3-8ECB-0BB1E6C7FE5B}" srcOrd="0" destOrd="0" parTransId="{8C14D6B0-83B3-4B3A-B1F1-FB6DFCBB39B6}" sibTransId="{36118646-4399-42DC-9E09-C62B0D7B76C2}"/>
    <dgm:cxn modelId="{1EB283E5-A08D-4248-8F54-4E79D9253E90}" type="presOf" srcId="{CA04A7F6-3236-454D-A81B-30893FA76CA2}" destId="{71E69623-75CA-4F59-A49D-7461CA508810}" srcOrd="0" destOrd="0" presId="urn:microsoft.com/office/officeart/2005/8/layout/orgChart1"/>
    <dgm:cxn modelId="{B6BD2DE8-0FCD-47CD-A218-DDDC3B0A6B2C}" type="presOf" srcId="{E587DB81-2B61-46C2-A75E-7E995F7D8DF3}" destId="{6609C321-165B-4BB0-BA56-6D672FFDC49A}" srcOrd="1" destOrd="0" presId="urn:microsoft.com/office/officeart/2005/8/layout/orgChart1"/>
    <dgm:cxn modelId="{3027B7EE-346F-432E-9044-E082B14EB1CE}" srcId="{503138A2-7861-46B1-A4E4-3BE41F989CAB}" destId="{435B4BFB-12F4-419A-A961-921B4450E665}" srcOrd="1" destOrd="0" parTransId="{B2656908-891C-4A32-8CDE-35348359E9CC}" sibTransId="{D9D65AC3-9F1B-40D9-A82B-6F06837164D7}"/>
    <dgm:cxn modelId="{EF3CEAEE-E4F4-40A2-81BC-5E91CE8B7DCB}" type="presOf" srcId="{2D99E315-E470-4F95-B61C-E892E3FCE0ED}" destId="{ABB03F76-408A-4566-AEC7-28CC0A9BA0F1}" srcOrd="0" destOrd="0" presId="urn:microsoft.com/office/officeart/2005/8/layout/orgChart1"/>
    <dgm:cxn modelId="{AE7914EF-7393-4882-9F8A-1E09599AAE73}" type="presOf" srcId="{F4C5AB85-2ADC-4B0C-895F-585BE99F6924}" destId="{7B19EC50-1102-4AE3-854A-121B114B15A9}" srcOrd="1"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E91B3DEF-D2A3-4951-A658-C7BB130068B1}" type="presOf" srcId="{4CC39067-2BE0-4A6E-905C-B4EF89DEC026}" destId="{80B70F00-F727-47C1-BE6D-A17E8284E460}" srcOrd="0" destOrd="0" presId="urn:microsoft.com/office/officeart/2005/8/layout/orgChart1"/>
    <dgm:cxn modelId="{91E155F1-CC01-45FC-A12C-F4F2F78718FC}" type="presOf" srcId="{8BBA333B-B41E-4E2F-B010-D3C44C36638A}" destId="{B9DCE9A1-2926-4B69-8DC9-86DBE1EDCB65}" srcOrd="0" destOrd="0" presId="urn:microsoft.com/office/officeart/2005/8/layout/orgChart1"/>
    <dgm:cxn modelId="{C65A20F3-EB4C-44D4-B10C-2288DEB09789}" srcId="{503138A2-7861-46B1-A4E4-3BE41F989CAB}" destId="{8BBA333B-B41E-4E2F-B010-D3C44C36638A}" srcOrd="2" destOrd="0" parTransId="{CA047094-04CD-49FC-BA19-0C898128CA2A}" sibTransId="{E5FC7009-49DA-4049-B5BE-66235E4C0128}"/>
    <dgm:cxn modelId="{1F47ADF4-C2F0-4D59-B5E6-B1CC36D44F79}" srcId="{ACC96BEC-5E66-466F-A3C2-52E3226A5410}" destId="{5536082A-0272-42B4-815F-F27D2DE15E08}" srcOrd="2" destOrd="0" parTransId="{E6A8FA3C-2105-4584-8DCB-AD7890251D15}" sibTransId="{9D67E18C-499C-42C7-9730-9BF97AC1E116}"/>
    <dgm:cxn modelId="{77DC14F5-5253-4859-B9F7-F490B3784153}" type="presOf" srcId="{6F853F86-6CC5-4E07-B823-DAA28AD575E8}" destId="{D05385CB-0CA2-467A-9F0B-45B6E289A46C}" srcOrd="0" destOrd="0" presId="urn:microsoft.com/office/officeart/2005/8/layout/orgChart1"/>
    <dgm:cxn modelId="{16FFC0FB-9F9A-425E-BEEE-67C66F698AEC}" srcId="{D6CFC0FE-548E-4A1E-AAC7-3A2D927825AD}" destId="{524FC0CD-4800-4030-A710-157EDC933892}" srcOrd="0" destOrd="0" parTransId="{3D3E3CFF-5C3F-4C7F-B1EB-71E7722F8CA3}" sibTransId="{A78737B5-C10C-452C-BD4B-3714FB353C70}"/>
    <dgm:cxn modelId="{C58699FF-B427-4726-8BDD-9B61C879692D}" type="presOf" srcId="{8C14D6B0-83B3-4B3A-B1F1-FB6DFCBB39B6}" destId="{7EAF5B55-CDFA-480A-9948-5C40B55A909A}"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1C96F0C3-FABF-40B5-B39D-EB14BFB54D63}" type="presParOf" srcId="{26D7E3E6-B765-409E-BFFC-462C83B28ABC}" destId="{5BB462B4-AAA8-4F72-94E6-300931B2B7E3}" srcOrd="0" destOrd="0" presId="urn:microsoft.com/office/officeart/2005/8/layout/orgChart1"/>
    <dgm:cxn modelId="{C991E73D-5404-4DA7-897F-F1DB3494CC04}" type="presParOf" srcId="{26D7E3E6-B765-409E-BFFC-462C83B28ABC}" destId="{1CB9EDB0-0E8F-48FD-B101-5EFA5320BA31}" srcOrd="1" destOrd="0" presId="urn:microsoft.com/office/officeart/2005/8/layout/orgChart1"/>
    <dgm:cxn modelId="{3E9888C2-7B92-4783-B378-406C26D6B31D}" type="presParOf" srcId="{1CB9EDB0-0E8F-48FD-B101-5EFA5320BA31}" destId="{39220C2F-0AD1-4869-A1E6-C7157A8DAC3C}" srcOrd="0" destOrd="0" presId="urn:microsoft.com/office/officeart/2005/8/layout/orgChart1"/>
    <dgm:cxn modelId="{9326D876-BBF8-4AE5-B81E-F98A8638A242}" type="presParOf" srcId="{39220C2F-0AD1-4869-A1E6-C7157A8DAC3C}" destId="{087AAC3C-9BE7-4913-A1AB-E6D325FDBA89}" srcOrd="0" destOrd="0" presId="urn:microsoft.com/office/officeart/2005/8/layout/orgChart1"/>
    <dgm:cxn modelId="{D4800F40-7E3C-4A4D-AC4B-08E1172786BA}" type="presParOf" srcId="{39220C2F-0AD1-4869-A1E6-C7157A8DAC3C}" destId="{BC402798-E63F-4B8F-BE27-78E17D0316AE}" srcOrd="1" destOrd="0" presId="urn:microsoft.com/office/officeart/2005/8/layout/orgChart1"/>
    <dgm:cxn modelId="{D47B0562-0F74-4C4A-891B-CC74331A6D1E}" type="presParOf" srcId="{1CB9EDB0-0E8F-48FD-B101-5EFA5320BA31}" destId="{2D362F95-F72F-4D9E-8941-D316FDBCC491}" srcOrd="1" destOrd="0" presId="urn:microsoft.com/office/officeart/2005/8/layout/orgChart1"/>
    <dgm:cxn modelId="{E751AE93-348A-41CE-88A3-452B5143EF9B}" type="presParOf" srcId="{1CB9EDB0-0E8F-48FD-B101-5EFA5320BA31}" destId="{58D29723-FDCE-4259-B787-5632BD02CD30}" srcOrd="2" destOrd="0" presId="urn:microsoft.com/office/officeart/2005/8/layout/orgChart1"/>
    <dgm:cxn modelId="{5626DEB1-CE9D-4BC1-8A53-4CD86DC26E8B}" type="presParOf" srcId="{26D7E3E6-B765-409E-BFFC-462C83B28ABC}" destId="{802F7F35-63BC-455B-87DB-F661DC8A390B}" srcOrd="2" destOrd="0" presId="urn:microsoft.com/office/officeart/2005/8/layout/orgChart1"/>
    <dgm:cxn modelId="{92ED52F1-DD16-466E-9E9B-F6A6F3FB8A42}" type="presParOf" srcId="{26D7E3E6-B765-409E-BFFC-462C83B28ABC}" destId="{FB868AA5-D591-4780-BA2C-E1F66B729C22}" srcOrd="3" destOrd="0" presId="urn:microsoft.com/office/officeart/2005/8/layout/orgChart1"/>
    <dgm:cxn modelId="{601E1F60-A7CD-442F-B8B0-89DE46A47F2B}" type="presParOf" srcId="{FB868AA5-D591-4780-BA2C-E1F66B729C22}" destId="{1582436D-BF65-487E-877C-39AD885F6DD3}" srcOrd="0" destOrd="0" presId="urn:microsoft.com/office/officeart/2005/8/layout/orgChart1"/>
    <dgm:cxn modelId="{82AE5E28-77EF-43AD-A0C2-913FCCBD8948}" type="presParOf" srcId="{1582436D-BF65-487E-877C-39AD885F6DD3}" destId="{EC7EE9A1-6929-4E32-9456-3139F72B22D8}" srcOrd="0" destOrd="0" presId="urn:microsoft.com/office/officeart/2005/8/layout/orgChart1"/>
    <dgm:cxn modelId="{2E59BF0E-1157-49B0-BCC5-7436513EA4BB}" type="presParOf" srcId="{1582436D-BF65-487E-877C-39AD885F6DD3}" destId="{16C5A9D5-2BC6-4430-91F1-E490B2D62E5F}" srcOrd="1" destOrd="0" presId="urn:microsoft.com/office/officeart/2005/8/layout/orgChart1"/>
    <dgm:cxn modelId="{4F392479-A833-491D-8D99-C03593490E30}" type="presParOf" srcId="{FB868AA5-D591-4780-BA2C-E1F66B729C22}" destId="{E0A9E707-4D32-4ECD-87AF-6B8F24675D36}" srcOrd="1" destOrd="0" presId="urn:microsoft.com/office/officeart/2005/8/layout/orgChart1"/>
    <dgm:cxn modelId="{315A2339-2598-4990-A889-50DB2CAF32E2}" type="presParOf" srcId="{FB868AA5-D591-4780-BA2C-E1F66B729C22}" destId="{75E5B019-C003-468F-8732-A3C627BC06A8}" srcOrd="2" destOrd="0" presId="urn:microsoft.com/office/officeart/2005/8/layout/orgChart1"/>
    <dgm:cxn modelId="{256801AC-529E-4B72-9778-2FEF5FDB44A8}" type="presParOf" srcId="{26D7E3E6-B765-409E-BFFC-462C83B28ABC}" destId="{C2D0CB4A-A328-4BB3-BAAC-09685C89D8B9}" srcOrd="4" destOrd="0" presId="urn:microsoft.com/office/officeart/2005/8/layout/orgChart1"/>
    <dgm:cxn modelId="{740C00ED-18BD-49B3-ACFE-1855B744BA90}" type="presParOf" srcId="{26D7E3E6-B765-409E-BFFC-462C83B28ABC}" destId="{2ADBC920-70C0-4F73-B614-DB50F3FFEF56}" srcOrd="5" destOrd="0" presId="urn:microsoft.com/office/officeart/2005/8/layout/orgChart1"/>
    <dgm:cxn modelId="{B563EDE6-2321-4AC6-82F3-E03023036A53}" type="presParOf" srcId="{2ADBC920-70C0-4F73-B614-DB50F3FFEF56}" destId="{0AF31379-45D2-47E2-AA3D-48484692E1CD}" srcOrd="0" destOrd="0" presId="urn:microsoft.com/office/officeart/2005/8/layout/orgChart1"/>
    <dgm:cxn modelId="{D6134153-590C-4E53-81CB-7561964FFD1F}" type="presParOf" srcId="{0AF31379-45D2-47E2-AA3D-48484692E1CD}" destId="{AE1F550C-0024-4537-A1A6-B684C0F12B9A}" srcOrd="0" destOrd="0" presId="urn:microsoft.com/office/officeart/2005/8/layout/orgChart1"/>
    <dgm:cxn modelId="{E2CA0C9E-C97C-461E-B063-77063795F891}" type="presParOf" srcId="{0AF31379-45D2-47E2-AA3D-48484692E1CD}" destId="{DBACFF4A-AE7E-47BF-AB53-612EA54E0EB5}" srcOrd="1" destOrd="0" presId="urn:microsoft.com/office/officeart/2005/8/layout/orgChart1"/>
    <dgm:cxn modelId="{D6DE019B-87CC-49B0-918D-DC911F3E6296}" type="presParOf" srcId="{2ADBC920-70C0-4F73-B614-DB50F3FFEF56}" destId="{3F35F166-F89F-42F0-9EF6-0964F1FF0F94}" srcOrd="1" destOrd="0" presId="urn:microsoft.com/office/officeart/2005/8/layout/orgChart1"/>
    <dgm:cxn modelId="{AB9ACB30-BF9C-4FDA-B205-9C14EF7634AA}" type="presParOf" srcId="{2ADBC920-70C0-4F73-B614-DB50F3FFEF56}" destId="{6188501E-29FE-4124-9216-7888982C0C5E}" srcOrd="2"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EF8E9CFA-3652-4E1A-BE94-94D78F0559D6}" type="presParOf" srcId="{AE3659AD-8F09-41A7-9F6F-B85CB2732396}" destId="{7EAF5B55-CDFA-480A-9948-5C40B55A909A}" srcOrd="0" destOrd="0" presId="urn:microsoft.com/office/officeart/2005/8/layout/orgChart1"/>
    <dgm:cxn modelId="{6D46B3CF-DCF0-46FF-BA6D-A1A4E3341CD1}" type="presParOf" srcId="{AE3659AD-8F09-41A7-9F6F-B85CB2732396}" destId="{88351BAC-F79C-4D04-B6DD-112BFF317FCA}" srcOrd="1" destOrd="0" presId="urn:microsoft.com/office/officeart/2005/8/layout/orgChart1"/>
    <dgm:cxn modelId="{1168A13B-0CE0-45AC-ADD6-1364E9A6159E}" type="presParOf" srcId="{88351BAC-F79C-4D04-B6DD-112BFF317FCA}" destId="{8F3290C9-0F6C-440E-AB5A-17416C3C64C2}" srcOrd="0" destOrd="0" presId="urn:microsoft.com/office/officeart/2005/8/layout/orgChart1"/>
    <dgm:cxn modelId="{F64733F4-C9B9-4F92-9508-1D195ABF91BC}" type="presParOf" srcId="{8F3290C9-0F6C-440E-AB5A-17416C3C64C2}" destId="{343CC444-D116-46C4-B8EA-FE4439371DA0}" srcOrd="0" destOrd="0" presId="urn:microsoft.com/office/officeart/2005/8/layout/orgChart1"/>
    <dgm:cxn modelId="{72A35DE6-3566-432D-9884-809BCDE9FCF1}" type="presParOf" srcId="{8F3290C9-0F6C-440E-AB5A-17416C3C64C2}" destId="{73D64C15-5F70-4F04-A9F9-E785794DBFF2}" srcOrd="1" destOrd="0" presId="urn:microsoft.com/office/officeart/2005/8/layout/orgChart1"/>
    <dgm:cxn modelId="{A9A827CB-FF99-4CA3-8192-B40E0CD33C27}" type="presParOf" srcId="{88351BAC-F79C-4D04-B6DD-112BFF317FCA}" destId="{5D734D3E-788D-4A84-A1A3-BAD656F68C51}" srcOrd="1" destOrd="0" presId="urn:microsoft.com/office/officeart/2005/8/layout/orgChart1"/>
    <dgm:cxn modelId="{96B56F3C-464B-4DAC-98CF-97EEFCAD4BAD}" type="presParOf" srcId="{88351BAC-F79C-4D04-B6DD-112BFF317FCA}" destId="{DE78C115-EFEA-414D-87DA-C10D4D69B829}" srcOrd="2" destOrd="0" presId="urn:microsoft.com/office/officeart/2005/8/layout/orgChart1"/>
    <dgm:cxn modelId="{274AC1BC-4DB3-4D62-A631-16218BBF663F}" type="presParOf" srcId="{AE3659AD-8F09-41A7-9F6F-B85CB2732396}" destId="{7F9B6407-339B-4B3F-AAFC-618CBC709BDF}" srcOrd="2" destOrd="0" presId="urn:microsoft.com/office/officeart/2005/8/layout/orgChart1"/>
    <dgm:cxn modelId="{EB4CCCD8-B864-4848-AAF4-65D7721C93E9}" type="presParOf" srcId="{AE3659AD-8F09-41A7-9F6F-B85CB2732396}" destId="{97BEEAB9-ABEF-431F-9B0C-1694A31475C4}" srcOrd="3" destOrd="0" presId="urn:microsoft.com/office/officeart/2005/8/layout/orgChart1"/>
    <dgm:cxn modelId="{ED3A4665-BD47-4496-B1F4-37FE6E2A4906}" type="presParOf" srcId="{97BEEAB9-ABEF-431F-9B0C-1694A31475C4}" destId="{77D56B7D-9D4C-4A12-91E4-E8CBF92CD3A4}" srcOrd="0" destOrd="0" presId="urn:microsoft.com/office/officeart/2005/8/layout/orgChart1"/>
    <dgm:cxn modelId="{52C5E36F-A0F8-46A5-9022-305DA44D89CA}" type="presParOf" srcId="{77D56B7D-9D4C-4A12-91E4-E8CBF92CD3A4}" destId="{2FBFE0D4-7ED1-4DDE-9F41-72FCFD4BF38D}" srcOrd="0" destOrd="0" presId="urn:microsoft.com/office/officeart/2005/8/layout/orgChart1"/>
    <dgm:cxn modelId="{D11E0325-5C80-48CA-A405-43369C050A33}" type="presParOf" srcId="{77D56B7D-9D4C-4A12-91E4-E8CBF92CD3A4}" destId="{F6F0D882-4ECC-4B60-A616-44F577A14735}" srcOrd="1" destOrd="0" presId="urn:microsoft.com/office/officeart/2005/8/layout/orgChart1"/>
    <dgm:cxn modelId="{F06F9F0E-3F30-4C13-9FE8-EDF1AD144603}" type="presParOf" srcId="{97BEEAB9-ABEF-431F-9B0C-1694A31475C4}" destId="{009BF410-3BD8-4E85-AC6C-E06734A2D830}" srcOrd="1" destOrd="0" presId="urn:microsoft.com/office/officeart/2005/8/layout/orgChart1"/>
    <dgm:cxn modelId="{1A688055-01E4-467A-8D44-C91197057C47}" type="presParOf" srcId="{97BEEAB9-ABEF-431F-9B0C-1694A31475C4}" destId="{03D1E77A-9141-4E5B-BEDD-2E297CF46AF2}" srcOrd="2" destOrd="0" presId="urn:microsoft.com/office/officeart/2005/8/layout/orgChart1"/>
    <dgm:cxn modelId="{F54AE6A2-3442-426E-AD89-A0901D8CDDD3}" type="presParOf" srcId="{AE3659AD-8F09-41A7-9F6F-B85CB2732396}" destId="{5E9A450C-64AC-4BB6-B5F7-02F3178467D9}" srcOrd="4" destOrd="0" presId="urn:microsoft.com/office/officeart/2005/8/layout/orgChart1"/>
    <dgm:cxn modelId="{7B837A3B-20F9-483F-9B8C-E0FFAB29917A}" type="presParOf" srcId="{AE3659AD-8F09-41A7-9F6F-B85CB2732396}" destId="{44D8D7CF-B672-4138-87C9-21D482113162}" srcOrd="5" destOrd="0" presId="urn:microsoft.com/office/officeart/2005/8/layout/orgChart1"/>
    <dgm:cxn modelId="{7143F2C2-FDE7-436C-87FF-253D7A2E93A4}" type="presParOf" srcId="{44D8D7CF-B672-4138-87C9-21D482113162}" destId="{D81DC201-1E55-4319-A18A-F0C0F243125A}" srcOrd="0" destOrd="0" presId="urn:microsoft.com/office/officeart/2005/8/layout/orgChart1"/>
    <dgm:cxn modelId="{E30A9B18-5847-481A-8B06-E7B0E3CCCC90}" type="presParOf" srcId="{D81DC201-1E55-4319-A18A-F0C0F243125A}" destId="{B9DCE9A1-2926-4B69-8DC9-86DBE1EDCB65}" srcOrd="0" destOrd="0" presId="urn:microsoft.com/office/officeart/2005/8/layout/orgChart1"/>
    <dgm:cxn modelId="{1EF7D868-C7C7-4FBF-9957-5A38F5CEAA68}" type="presParOf" srcId="{D81DC201-1E55-4319-A18A-F0C0F243125A}" destId="{F077F22D-E9ED-4B85-B319-30DA07C8ED29}" srcOrd="1" destOrd="0" presId="urn:microsoft.com/office/officeart/2005/8/layout/orgChart1"/>
    <dgm:cxn modelId="{F9E2C052-E89C-435B-8F5A-CF431A8EAB94}" type="presParOf" srcId="{44D8D7CF-B672-4138-87C9-21D482113162}" destId="{F4104892-F18B-4708-B848-3034952A9AF3}" srcOrd="1" destOrd="0" presId="urn:microsoft.com/office/officeart/2005/8/layout/orgChart1"/>
    <dgm:cxn modelId="{AAA90405-4DE3-4EAA-B405-6884619AA514}" type="presParOf" srcId="{44D8D7CF-B672-4138-87C9-21D482113162}" destId="{E44E9AED-1C74-4540-9EAB-97F3601244D4}" srcOrd="2"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A2CE5230-AE14-4522-AD59-A1C52E13FFFF}" type="presParOf" srcId="{3A7BD408-83F2-4E78-B13B-55DA64FE9D71}" destId="{71E69623-75CA-4F59-A49D-7461CA508810}" srcOrd="0" destOrd="0" presId="urn:microsoft.com/office/officeart/2005/8/layout/orgChart1"/>
    <dgm:cxn modelId="{FFB51B7F-14A2-48E9-A043-CFDC1268D519}" type="presParOf" srcId="{3A7BD408-83F2-4E78-B13B-55DA64FE9D71}" destId="{DDF920F9-3359-4224-AC96-887ECC4CFD96}" srcOrd="1" destOrd="0" presId="urn:microsoft.com/office/officeart/2005/8/layout/orgChart1"/>
    <dgm:cxn modelId="{FA7950A3-57E4-4EFF-A1D4-4C89062D805F}" type="presParOf" srcId="{DDF920F9-3359-4224-AC96-887ECC4CFD96}" destId="{8238FB75-B727-429A-B475-CC04D9414AAD}" srcOrd="0" destOrd="0" presId="urn:microsoft.com/office/officeart/2005/8/layout/orgChart1"/>
    <dgm:cxn modelId="{B61CC133-F991-491A-AE6A-14F9BC786B7C}" type="presParOf" srcId="{8238FB75-B727-429A-B475-CC04D9414AAD}" destId="{4A4D1F07-B11D-4AF1-955C-69626CCABF84}" srcOrd="0" destOrd="0" presId="urn:microsoft.com/office/officeart/2005/8/layout/orgChart1"/>
    <dgm:cxn modelId="{ABCF50F6-A843-4B9C-894F-1C0990559606}" type="presParOf" srcId="{8238FB75-B727-429A-B475-CC04D9414AAD}" destId="{BEA8F9E3-C58B-4CE9-90F1-D5919F947DAF}" srcOrd="1" destOrd="0" presId="urn:microsoft.com/office/officeart/2005/8/layout/orgChart1"/>
    <dgm:cxn modelId="{51B85312-9D0D-4ECC-AFA3-C10A178F2D9C}" type="presParOf" srcId="{DDF920F9-3359-4224-AC96-887ECC4CFD96}" destId="{F6573295-6E7B-4223-80F7-9669F32A6942}" srcOrd="1" destOrd="0" presId="urn:microsoft.com/office/officeart/2005/8/layout/orgChart1"/>
    <dgm:cxn modelId="{02B1257C-708D-43BC-AA1A-4E4B09BF65E0}" type="presParOf" srcId="{DDF920F9-3359-4224-AC96-887ECC4CFD96}" destId="{46B2055A-29C0-443E-B251-D9F25D3EBF78}" srcOrd="2" destOrd="0" presId="urn:microsoft.com/office/officeart/2005/8/layout/orgChart1"/>
    <dgm:cxn modelId="{4D34BC00-E079-4ED0-BA99-9E9BACFB9AE0}" type="presParOf" srcId="{3A7BD408-83F2-4E78-B13B-55DA64FE9D71}" destId="{6D454E4E-8BBE-4579-8153-C59DF863A352}" srcOrd="2" destOrd="0" presId="urn:microsoft.com/office/officeart/2005/8/layout/orgChart1"/>
    <dgm:cxn modelId="{66F59354-0DCB-4F3D-8CC0-48648AC2475B}" type="presParOf" srcId="{3A7BD408-83F2-4E78-B13B-55DA64FE9D71}" destId="{FD011919-EA49-426E-9E69-C565903EDB00}" srcOrd="3" destOrd="0" presId="urn:microsoft.com/office/officeart/2005/8/layout/orgChart1"/>
    <dgm:cxn modelId="{B0BBBE08-0BFE-4DFE-8D61-34C59DBE2A5C}" type="presParOf" srcId="{FD011919-EA49-426E-9E69-C565903EDB00}" destId="{E0DDF11E-0B9E-4914-B332-FA2B6ACEEB08}" srcOrd="0" destOrd="0" presId="urn:microsoft.com/office/officeart/2005/8/layout/orgChart1"/>
    <dgm:cxn modelId="{3DC0A097-30DD-4521-A97F-5A95B62F3464}" type="presParOf" srcId="{E0DDF11E-0B9E-4914-B332-FA2B6ACEEB08}" destId="{D071CA0C-4B35-4935-A962-F299B0115673}" srcOrd="0" destOrd="0" presId="urn:microsoft.com/office/officeart/2005/8/layout/orgChart1"/>
    <dgm:cxn modelId="{5C909F93-88AD-4403-A3C4-2454A3DBCBF1}" type="presParOf" srcId="{E0DDF11E-0B9E-4914-B332-FA2B6ACEEB08}" destId="{32DAFC06-42B5-4762-AC2A-AF1DF417FACD}" srcOrd="1" destOrd="0" presId="urn:microsoft.com/office/officeart/2005/8/layout/orgChart1"/>
    <dgm:cxn modelId="{8FB51E2F-87A3-4F01-9611-3BCDE7C20FD5}" type="presParOf" srcId="{FD011919-EA49-426E-9E69-C565903EDB00}" destId="{FA7B4015-0506-4321-9F6F-1D89FD60EA9A}" srcOrd="1" destOrd="0" presId="urn:microsoft.com/office/officeart/2005/8/layout/orgChart1"/>
    <dgm:cxn modelId="{4B63424A-7B81-43E0-ABFE-59C7EDB1D426}" type="presParOf" srcId="{FD011919-EA49-426E-9E69-C565903EDB00}" destId="{2D567A66-F42A-43B7-AB89-436603369F8F}" srcOrd="2" destOrd="0" presId="urn:microsoft.com/office/officeart/2005/8/layout/orgChart1"/>
    <dgm:cxn modelId="{840C31EF-9AA4-4BB0-B9C8-703F97646EE6}" type="presParOf" srcId="{3A7BD408-83F2-4E78-B13B-55DA64FE9D71}" destId="{DED36C5F-85F2-45C6-A8D0-458CAA28F8F5}" srcOrd="4" destOrd="0" presId="urn:microsoft.com/office/officeart/2005/8/layout/orgChart1"/>
    <dgm:cxn modelId="{06563B5F-88F8-4C03-AE06-B162766E73D4}" type="presParOf" srcId="{3A7BD408-83F2-4E78-B13B-55DA64FE9D71}" destId="{88FC5ABE-EA4A-4173-9334-188269354D66}" srcOrd="5" destOrd="0" presId="urn:microsoft.com/office/officeart/2005/8/layout/orgChart1"/>
    <dgm:cxn modelId="{B8F354B3-659C-4525-8F77-81FE348B2D6A}" type="presParOf" srcId="{88FC5ABE-EA4A-4173-9334-188269354D66}" destId="{26DDA4A4-085D-4AA7-9A9E-9A828D0AAC11}" srcOrd="0" destOrd="0" presId="urn:microsoft.com/office/officeart/2005/8/layout/orgChart1"/>
    <dgm:cxn modelId="{E08EF86E-CFC4-40DC-8AEB-D6113FCE5A6F}" type="presParOf" srcId="{26DDA4A4-085D-4AA7-9A9E-9A828D0AAC11}" destId="{EAE96AA5-8D88-484B-A6F5-0474AD7303F7}" srcOrd="0" destOrd="0" presId="urn:microsoft.com/office/officeart/2005/8/layout/orgChart1"/>
    <dgm:cxn modelId="{65A84D90-AAAC-4CF6-B610-DAFA8FE9EAB4}" type="presParOf" srcId="{26DDA4A4-085D-4AA7-9A9E-9A828D0AAC11}" destId="{D322E5F5-DFA7-4A21-84F9-EBD6C6795306}" srcOrd="1" destOrd="0" presId="urn:microsoft.com/office/officeart/2005/8/layout/orgChart1"/>
    <dgm:cxn modelId="{38300DB8-EAE5-4A58-B1C8-9C1CEA78FAEB}" type="presParOf" srcId="{88FC5ABE-EA4A-4173-9334-188269354D66}" destId="{F2FC48B2-3FC9-4B73-B0A9-01CCADC0C760}" srcOrd="1" destOrd="0" presId="urn:microsoft.com/office/officeart/2005/8/layout/orgChart1"/>
    <dgm:cxn modelId="{F443023D-AD72-48A9-AA5F-E108AA00E20D}" type="presParOf" srcId="{88FC5ABE-EA4A-4173-9334-188269354D66}" destId="{5B0B0D6E-7505-46AE-8C05-78A6DAC8F255}" srcOrd="2"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ADB0EC23-7D2B-4A84-8B30-9354ED499B96}" type="presParOf" srcId="{BC36D272-E7D1-4406-A239-8900CD8A0E7F}" destId="{27D411F3-E646-40B9-BC42-1F07764F2031}" srcOrd="0" destOrd="0" presId="urn:microsoft.com/office/officeart/2005/8/layout/orgChart1"/>
    <dgm:cxn modelId="{DE45B7CF-CA68-487D-8797-FD014ECBB81F}" type="presParOf" srcId="{BC36D272-E7D1-4406-A239-8900CD8A0E7F}" destId="{B74FA83D-C901-479A-95DC-AF2E2BFDD0FC}" srcOrd="1" destOrd="0" presId="urn:microsoft.com/office/officeart/2005/8/layout/orgChart1"/>
    <dgm:cxn modelId="{056C0097-B483-40E0-B26D-CBE8BBEFC1C7}" type="presParOf" srcId="{B74FA83D-C901-479A-95DC-AF2E2BFDD0FC}" destId="{1E06B3C2-017F-4504-947E-12FA1D93EC5D}" srcOrd="0" destOrd="0" presId="urn:microsoft.com/office/officeart/2005/8/layout/orgChart1"/>
    <dgm:cxn modelId="{FFABEEFD-6F87-4F76-81C5-0191A0FA4E61}" type="presParOf" srcId="{1E06B3C2-017F-4504-947E-12FA1D93EC5D}" destId="{6D0E3DC4-25DD-4771-8806-D068B2456EAF}" srcOrd="0" destOrd="0" presId="urn:microsoft.com/office/officeart/2005/8/layout/orgChart1"/>
    <dgm:cxn modelId="{C3E3D2A7-17AA-4A1C-923C-0FB451AE2B05}" type="presParOf" srcId="{1E06B3C2-017F-4504-947E-12FA1D93EC5D}" destId="{96D13661-365F-45B3-94BA-430AA7205075}" srcOrd="1" destOrd="0" presId="urn:microsoft.com/office/officeart/2005/8/layout/orgChart1"/>
    <dgm:cxn modelId="{337C76A4-F51A-4BD1-9CE8-CF2CFEF4D9A0}" type="presParOf" srcId="{B74FA83D-C901-479A-95DC-AF2E2BFDD0FC}" destId="{9947728B-E4D6-430B-B30A-0942D62BA641}" srcOrd="1" destOrd="0" presId="urn:microsoft.com/office/officeart/2005/8/layout/orgChart1"/>
    <dgm:cxn modelId="{7DE73E21-76FA-44D3-965F-D7065FAC16D4}" type="presParOf" srcId="{B74FA83D-C901-479A-95DC-AF2E2BFDD0FC}" destId="{E3D25ECA-9CBE-4BAF-889B-0C66B6937588}" srcOrd="2" destOrd="0" presId="urn:microsoft.com/office/officeart/2005/8/layout/orgChart1"/>
    <dgm:cxn modelId="{A184FFB2-5FE0-4576-B6C3-D1331C021C35}" type="presParOf" srcId="{BC36D272-E7D1-4406-A239-8900CD8A0E7F}" destId="{8EDBD931-C838-4C4F-837C-FC775BC29559}" srcOrd="2" destOrd="0" presId="urn:microsoft.com/office/officeart/2005/8/layout/orgChart1"/>
    <dgm:cxn modelId="{455A63DC-A25D-4ADC-9FA2-D519F78414EF}" type="presParOf" srcId="{BC36D272-E7D1-4406-A239-8900CD8A0E7F}" destId="{042AE046-77B5-4E65-9A74-2D808472C545}" srcOrd="3" destOrd="0" presId="urn:microsoft.com/office/officeart/2005/8/layout/orgChart1"/>
    <dgm:cxn modelId="{9E0E4D5E-7C19-4E15-871C-A822497A1F03}" type="presParOf" srcId="{042AE046-77B5-4E65-9A74-2D808472C545}" destId="{3FC9A3C1-DB4F-4B27-91FA-9B7E2B250EE8}" srcOrd="0" destOrd="0" presId="urn:microsoft.com/office/officeart/2005/8/layout/orgChart1"/>
    <dgm:cxn modelId="{537F1B6D-4CA8-4EA6-9E85-1D8529A67170}" type="presParOf" srcId="{3FC9A3C1-DB4F-4B27-91FA-9B7E2B250EE8}" destId="{AD23775E-417A-4A1E-8BE6-35FA9CB1B8C4}" srcOrd="0" destOrd="0" presId="urn:microsoft.com/office/officeart/2005/8/layout/orgChart1"/>
    <dgm:cxn modelId="{885C8244-543A-49BE-8325-E3C65DB49680}" type="presParOf" srcId="{3FC9A3C1-DB4F-4B27-91FA-9B7E2B250EE8}" destId="{4179AA1A-5ECF-45BB-BA39-DC375E003B51}" srcOrd="1" destOrd="0" presId="urn:microsoft.com/office/officeart/2005/8/layout/orgChart1"/>
    <dgm:cxn modelId="{DFF70276-08AA-41DC-9C91-4A4D450D0CAC}" type="presParOf" srcId="{042AE046-77B5-4E65-9A74-2D808472C545}" destId="{C851DE83-64D2-4CA0-AD0C-7421046F7904}" srcOrd="1" destOrd="0" presId="urn:microsoft.com/office/officeart/2005/8/layout/orgChart1"/>
    <dgm:cxn modelId="{4BBC3812-6146-41CB-8491-6041588B5DE0}" type="presParOf" srcId="{042AE046-77B5-4E65-9A74-2D808472C545}" destId="{3B09DB6A-314B-45FF-89D6-E3E78E2DEE43}" srcOrd="2" destOrd="0" presId="urn:microsoft.com/office/officeart/2005/8/layout/orgChart1"/>
    <dgm:cxn modelId="{5DBF2095-3035-4704-87BA-CBFBC179289B}" type="presParOf" srcId="{BC36D272-E7D1-4406-A239-8900CD8A0E7F}" destId="{80B70F00-F727-47C1-BE6D-A17E8284E460}" srcOrd="4" destOrd="0" presId="urn:microsoft.com/office/officeart/2005/8/layout/orgChart1"/>
    <dgm:cxn modelId="{AF60925B-293D-4DB1-BC79-13C0905006AA}" type="presParOf" srcId="{BC36D272-E7D1-4406-A239-8900CD8A0E7F}" destId="{1A9BD3C4-96D6-42B5-9ABB-556B20315D09}" srcOrd="5" destOrd="0" presId="urn:microsoft.com/office/officeart/2005/8/layout/orgChart1"/>
    <dgm:cxn modelId="{DFFD2494-3623-4102-8316-A761AC5118EB}" type="presParOf" srcId="{1A9BD3C4-96D6-42B5-9ABB-556B20315D09}" destId="{E01D82DC-6ADE-46C4-AC9B-17562D1EA2DE}" srcOrd="0" destOrd="0" presId="urn:microsoft.com/office/officeart/2005/8/layout/orgChart1"/>
    <dgm:cxn modelId="{442B391B-27DF-4170-B127-0736032F9538}" type="presParOf" srcId="{E01D82DC-6ADE-46C4-AC9B-17562D1EA2DE}" destId="{BE4CB7FD-3571-4D32-8A7E-8F7E473CD1C5}" srcOrd="0" destOrd="0" presId="urn:microsoft.com/office/officeart/2005/8/layout/orgChart1"/>
    <dgm:cxn modelId="{188A3608-9525-45E0-B626-D3E77E9D6A2A}" type="presParOf" srcId="{E01D82DC-6ADE-46C4-AC9B-17562D1EA2DE}" destId="{6609C321-165B-4BB0-BA56-6D672FFDC49A}" srcOrd="1" destOrd="0" presId="urn:microsoft.com/office/officeart/2005/8/layout/orgChart1"/>
    <dgm:cxn modelId="{2528FAC2-7EDB-4F47-96ED-859CDC9EFAE2}" type="presParOf" srcId="{1A9BD3C4-96D6-42B5-9ABB-556B20315D09}" destId="{CC60F5AB-EA46-4139-ABEF-610DA5434535}" srcOrd="1" destOrd="0" presId="urn:microsoft.com/office/officeart/2005/8/layout/orgChart1"/>
    <dgm:cxn modelId="{33C3E520-4137-45A9-9D24-3A0C58206C45}" type="presParOf" srcId="{1A9BD3C4-96D6-42B5-9ABB-556B20315D09}" destId="{7396B693-0D2E-4906-9679-2D28937451B6}" srcOrd="2"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3D9F90D7-8FE7-47FF-A523-CACF5775D593}" type="presParOf" srcId="{5292E5D5-37CE-42C2-A2E1-235BD9D8C4D0}" destId="{8E360BCA-1D98-4E6E-BC7A-4103232C7D6A}" srcOrd="0" destOrd="0" presId="urn:microsoft.com/office/officeart/2005/8/layout/orgChart1"/>
    <dgm:cxn modelId="{A700FC92-D2AD-406F-B6B1-6FCDA0BD456C}" type="presParOf" srcId="{5292E5D5-37CE-42C2-A2E1-235BD9D8C4D0}" destId="{8EEB5E04-79AD-40A3-9EDF-C141394CB929}" srcOrd="1" destOrd="0" presId="urn:microsoft.com/office/officeart/2005/8/layout/orgChart1"/>
    <dgm:cxn modelId="{7768A0F2-32CB-44B1-84CA-A8CF490BA305}" type="presParOf" srcId="{8EEB5E04-79AD-40A3-9EDF-C141394CB929}" destId="{AF48107F-D2B6-4300-9356-2593827C663C}" srcOrd="0" destOrd="0" presId="urn:microsoft.com/office/officeart/2005/8/layout/orgChart1"/>
    <dgm:cxn modelId="{E0159BE7-E4D5-4F1C-866F-8B170CFE86EE}" type="presParOf" srcId="{AF48107F-D2B6-4300-9356-2593827C663C}" destId="{79F1B5BB-10F1-4266-B9D5-BDD016F1E382}" srcOrd="0" destOrd="0" presId="urn:microsoft.com/office/officeart/2005/8/layout/orgChart1"/>
    <dgm:cxn modelId="{78F35F84-CE1D-42C6-A740-481860A89909}" type="presParOf" srcId="{AF48107F-D2B6-4300-9356-2593827C663C}" destId="{78C2EB9A-BBDA-4284-8FB1-E3FD886726FF}" srcOrd="1" destOrd="0" presId="urn:microsoft.com/office/officeart/2005/8/layout/orgChart1"/>
    <dgm:cxn modelId="{B03B1224-536B-4980-92A7-B5530E09A2F7}" type="presParOf" srcId="{8EEB5E04-79AD-40A3-9EDF-C141394CB929}" destId="{3E58FF12-0611-4127-BA41-0B275B5BAFB5}" srcOrd="1" destOrd="0" presId="urn:microsoft.com/office/officeart/2005/8/layout/orgChart1"/>
    <dgm:cxn modelId="{765FE22A-057E-4AA0-9939-F01CD89747D6}" type="presParOf" srcId="{8EEB5E04-79AD-40A3-9EDF-C141394CB929}" destId="{A63A3F65-FD89-45A2-9DFA-E1A34232F7F3}" srcOrd="2" destOrd="0" presId="urn:microsoft.com/office/officeart/2005/8/layout/orgChart1"/>
    <dgm:cxn modelId="{F8D44686-45B1-4451-8688-7019EDDB44D2}" type="presParOf" srcId="{5292E5D5-37CE-42C2-A2E1-235BD9D8C4D0}" destId="{75C473D6-43FE-4DD3-BDA1-B972CE431F29}" srcOrd="2" destOrd="0" presId="urn:microsoft.com/office/officeart/2005/8/layout/orgChart1"/>
    <dgm:cxn modelId="{DA140976-4C39-43FF-9514-29C5AC903EF1}" type="presParOf" srcId="{5292E5D5-37CE-42C2-A2E1-235BD9D8C4D0}" destId="{304D1455-352B-4359-B45D-5ED58E7D1184}" srcOrd="3" destOrd="0" presId="urn:microsoft.com/office/officeart/2005/8/layout/orgChart1"/>
    <dgm:cxn modelId="{37277D7E-0191-4B90-9CF1-D69262EBC5D1}" type="presParOf" srcId="{304D1455-352B-4359-B45D-5ED58E7D1184}" destId="{06D9F426-8AFC-41FB-8AC7-94BDDDDCEE0A}" srcOrd="0" destOrd="0" presId="urn:microsoft.com/office/officeart/2005/8/layout/orgChart1"/>
    <dgm:cxn modelId="{B1D306FE-8EB3-4DA6-9F9C-8E921BCE66EB}" type="presParOf" srcId="{06D9F426-8AFC-41FB-8AC7-94BDDDDCEE0A}" destId="{04ACDCF2-3D7D-4B62-8000-8240BCD1C1F6}" srcOrd="0" destOrd="0" presId="urn:microsoft.com/office/officeart/2005/8/layout/orgChart1"/>
    <dgm:cxn modelId="{E9A6F8D1-3014-42EE-925A-37475DFD1DB2}" type="presParOf" srcId="{06D9F426-8AFC-41FB-8AC7-94BDDDDCEE0A}" destId="{7B19EC50-1102-4AE3-854A-121B114B15A9}" srcOrd="1" destOrd="0" presId="urn:microsoft.com/office/officeart/2005/8/layout/orgChart1"/>
    <dgm:cxn modelId="{785EBF3B-CA97-464F-A2E8-82402739318C}" type="presParOf" srcId="{304D1455-352B-4359-B45D-5ED58E7D1184}" destId="{35AC08C5-6860-4007-8FE0-617DF55A9C39}" srcOrd="1" destOrd="0" presId="urn:microsoft.com/office/officeart/2005/8/layout/orgChart1"/>
    <dgm:cxn modelId="{4801F1BA-0CC6-4EDC-9BA1-17A0E74C8F78}" type="presParOf" srcId="{304D1455-352B-4359-B45D-5ED58E7D1184}" destId="{B8AF237E-FB3F-4D36-97B8-A1A92831603C}" srcOrd="2" destOrd="0" presId="urn:microsoft.com/office/officeart/2005/8/layout/orgChart1"/>
    <dgm:cxn modelId="{BD37B038-2063-41DD-A409-702ED24DA424}" type="presParOf" srcId="{5292E5D5-37CE-42C2-A2E1-235BD9D8C4D0}" destId="{43E11D98-1FC1-44FD-8B81-9C94E03929F0}" srcOrd="4" destOrd="0" presId="urn:microsoft.com/office/officeart/2005/8/layout/orgChart1"/>
    <dgm:cxn modelId="{D035D5DC-4879-4B39-9E96-0ECDE9722232}" type="presParOf" srcId="{5292E5D5-37CE-42C2-A2E1-235BD9D8C4D0}" destId="{1A9B44AB-AEB3-4FE6-BAC0-0D242167B2E4}" srcOrd="5" destOrd="0" presId="urn:microsoft.com/office/officeart/2005/8/layout/orgChart1"/>
    <dgm:cxn modelId="{01CA6C7F-264D-4DAB-B23A-73B056F71B29}" type="presParOf" srcId="{1A9B44AB-AEB3-4FE6-BAC0-0D242167B2E4}" destId="{2954AB85-F665-4B23-AC2F-7DF7AF3D5F8A}" srcOrd="0" destOrd="0" presId="urn:microsoft.com/office/officeart/2005/8/layout/orgChart1"/>
    <dgm:cxn modelId="{70B2EB50-CAB9-43F1-9A29-5C3B41FD6F57}" type="presParOf" srcId="{2954AB85-F665-4B23-AC2F-7DF7AF3D5F8A}" destId="{3D41411A-FC3A-43D7-B30F-1D4B31517845}" srcOrd="0" destOrd="0" presId="urn:microsoft.com/office/officeart/2005/8/layout/orgChart1"/>
    <dgm:cxn modelId="{1C8A1D12-A825-4964-ACB4-33464848C6BA}" type="presParOf" srcId="{2954AB85-F665-4B23-AC2F-7DF7AF3D5F8A}" destId="{3488C8D1-D603-4D67-B62A-0287476D9E02}" srcOrd="1" destOrd="0" presId="urn:microsoft.com/office/officeart/2005/8/layout/orgChart1"/>
    <dgm:cxn modelId="{A688C63B-E1EA-4F8D-98FD-4726E5B1DA77}" type="presParOf" srcId="{1A9B44AB-AEB3-4FE6-BAC0-0D242167B2E4}" destId="{CB024445-5B12-47FC-96FB-20C5E3C27820}" srcOrd="1" destOrd="0" presId="urn:microsoft.com/office/officeart/2005/8/layout/orgChart1"/>
    <dgm:cxn modelId="{2A81E683-2D17-48D3-9F2C-5825E88BD03C}" type="presParOf" srcId="{1A9B44AB-AEB3-4FE6-BAC0-0D242167B2E4}" destId="{F47528D2-5150-487F-BECF-7B41ADCD85FE}" srcOrd="2"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524FC0CD-4800-4030-A710-157EDC933892}">
      <dgm:prSet phldrT="[Text]"/>
      <dgm:spPr/>
      <dgm:t>
        <a:bodyPr/>
        <a:lstStyle/>
        <a:p>
          <a:r>
            <a:rPr lang="en-US" dirty="0"/>
            <a:t>Ann</a:t>
          </a:r>
        </a:p>
      </dgm:t>
    </dgm:pt>
    <dgm:pt modelId="{3D3E3CFF-5C3F-4C7F-B1EB-71E7722F8CA3}" type="parTrans" cxnId="{16FFC0FB-9F9A-425E-BEEE-67C66F698AEC}">
      <dgm:prSet/>
      <dgm:spPr/>
      <dgm:t>
        <a:bodyPr/>
        <a:lstStyle/>
        <a:p>
          <a:endParaRPr lang="en-US"/>
        </a:p>
      </dgm:t>
    </dgm:pt>
    <dgm:pt modelId="{A78737B5-C10C-452C-BD4B-3714FB353C70}" type="sibTrans" cxnId="{16FFC0FB-9F9A-425E-BEEE-67C66F698AEC}">
      <dgm:prSet/>
      <dgm:spPr/>
      <dgm:t>
        <a:bodyPr/>
        <a:lstStyle/>
        <a:p>
          <a:endParaRPr lang="en-US"/>
        </a:p>
      </dgm:t>
    </dgm:pt>
    <dgm:pt modelId="{5C0C5AA0-01D5-4747-95BA-930B60B1BCF9}">
      <dgm:prSet phldrT="[Text]"/>
      <dgm:spPr/>
      <dgm:t>
        <a:bodyPr/>
        <a:lstStyle/>
        <a:p>
          <a:r>
            <a:rPr lang="en-US" dirty="0"/>
            <a:t>Discuss</a:t>
          </a:r>
        </a:p>
      </dgm:t>
    </dgm:pt>
    <dgm:pt modelId="{BE87BEE0-1152-4409-B71B-E4E37635E322}" type="parTrans" cxnId="{A240F3D0-B9EA-45E3-84A3-FFD1C31DE10D}">
      <dgm:prSet/>
      <dgm:spPr/>
      <dgm:t>
        <a:bodyPr/>
        <a:lstStyle/>
        <a:p>
          <a:endParaRPr lang="en-US"/>
        </a:p>
      </dgm:t>
    </dgm:pt>
    <dgm:pt modelId="{0442AF2B-4650-41F8-A442-E2D08BA4F09F}" type="sibTrans" cxnId="{A240F3D0-B9EA-45E3-84A3-FFD1C31DE10D}">
      <dgm:prSet/>
      <dgm:spPr/>
      <dgm:t>
        <a:bodyPr/>
        <a:lstStyle/>
        <a:p>
          <a:endParaRPr lang="en-US"/>
        </a:p>
      </dgm:t>
    </dgm:pt>
    <dgm:pt modelId="{473CEDE1-2EA2-4615-B919-7512581426D2}">
      <dgm:prSet phldrT="[Text]"/>
      <dgm:spPr/>
      <dgm:t>
        <a:bodyPr/>
        <a:lstStyle/>
        <a:p>
          <a:r>
            <a:rPr lang="en-US" dirty="0" err="1"/>
            <a:t>Ask_Answer</a:t>
          </a:r>
          <a:endParaRPr lang="en-US" dirty="0"/>
        </a:p>
      </dgm:t>
    </dgm:pt>
    <dgm:pt modelId="{06ADBC5A-DB0F-42DD-B7A9-1D2CF4F09376}" type="parTrans" cxnId="{6410B4D0-6D00-426E-BE2D-87D7BF1799CC}">
      <dgm:prSet/>
      <dgm:spPr/>
      <dgm:t>
        <a:bodyPr/>
        <a:lstStyle/>
        <a:p>
          <a:endParaRPr lang="en-US"/>
        </a:p>
      </dgm:t>
    </dgm:pt>
    <dgm:pt modelId="{C4BB389E-6F41-40F0-87C3-D3319B3822A2}" type="sibTrans" cxnId="{6410B4D0-6D00-426E-BE2D-87D7BF1799CC}">
      <dgm:prSet/>
      <dgm:spPr/>
      <dgm:t>
        <a:bodyPr/>
        <a:lstStyle/>
        <a:p>
          <a:endParaRPr lang="en-US"/>
        </a:p>
      </dgm:t>
    </dgm:pt>
    <dgm:pt modelId="{3E7907E7-F869-4FE3-8ECB-0BB1E6C7FE5B}">
      <dgm:prSet phldrT="[Text]"/>
      <dgm:spPr/>
      <dgm:t>
        <a:bodyPr/>
        <a:lstStyle/>
        <a:p>
          <a:r>
            <a:rPr lang="en-US"/>
            <a:t>Ann</a:t>
          </a:r>
          <a:endParaRPr lang="en-US" dirty="0"/>
        </a:p>
      </dgm:t>
    </dgm:pt>
    <dgm:pt modelId="{8C14D6B0-83B3-4B3A-B1F1-FB6DFCBB39B6}" type="parTrans" cxnId="{23C686DE-8131-4BF8-B5D6-34808CA31D42}">
      <dgm:prSet/>
      <dgm:spPr/>
      <dgm:t>
        <a:bodyPr/>
        <a:lstStyle/>
        <a:p>
          <a:endParaRPr lang="en-US"/>
        </a:p>
      </dgm:t>
    </dgm:pt>
    <dgm:pt modelId="{36118646-4399-42DC-9E09-C62B0D7B76C2}" type="sibTrans" cxnId="{23C686DE-8131-4BF8-B5D6-34808CA31D42}">
      <dgm:prSet/>
      <dgm:spPr/>
      <dgm:t>
        <a:bodyPr/>
        <a:lstStyle/>
        <a:p>
          <a:endParaRPr lang="en-US"/>
        </a:p>
      </dgm:t>
    </dgm:pt>
    <dgm:pt modelId="{435B4BFB-12F4-419A-A961-921B4450E665}">
      <dgm:prSet phldrT="[Text]"/>
      <dgm:spPr/>
      <dgm:t>
        <a:bodyPr/>
        <a:lstStyle/>
        <a:p>
          <a:r>
            <a:rPr lang="en-US" dirty="0"/>
            <a:t>Discuss</a:t>
          </a:r>
        </a:p>
      </dgm:t>
    </dgm:pt>
    <dgm:pt modelId="{B2656908-891C-4A32-8CDE-35348359E9CC}" type="parTrans" cxnId="{3027B7EE-346F-432E-9044-E082B14EB1CE}">
      <dgm:prSet/>
      <dgm:spPr/>
      <dgm:t>
        <a:bodyPr/>
        <a:lstStyle/>
        <a:p>
          <a:endParaRPr lang="en-US"/>
        </a:p>
      </dgm:t>
    </dgm:pt>
    <dgm:pt modelId="{D9D65AC3-9F1B-40D9-A82B-6F06837164D7}" type="sibTrans" cxnId="{3027B7EE-346F-432E-9044-E082B14EB1CE}">
      <dgm:prSet/>
      <dgm:spPr/>
      <dgm:t>
        <a:bodyPr/>
        <a:lstStyle/>
        <a:p>
          <a:endParaRPr lang="en-US"/>
        </a:p>
      </dgm:t>
    </dgm:pt>
    <dgm:pt modelId="{8BBA333B-B41E-4E2F-B010-D3C44C36638A}">
      <dgm:prSet phldrT="[Text]"/>
      <dgm:spPr/>
      <dgm:t>
        <a:bodyPr/>
        <a:lstStyle/>
        <a:p>
          <a:r>
            <a:rPr lang="en-US" dirty="0" err="1"/>
            <a:t>Ask_Answer</a:t>
          </a:r>
          <a:endParaRPr lang="en-US" dirty="0"/>
        </a:p>
      </dgm:t>
    </dgm:pt>
    <dgm:pt modelId="{CA047094-04CD-49FC-BA19-0C898128CA2A}" type="parTrans" cxnId="{C65A20F3-EB4C-44D4-B10C-2288DEB09789}">
      <dgm:prSet/>
      <dgm:spPr/>
      <dgm:t>
        <a:bodyPr/>
        <a:lstStyle/>
        <a:p>
          <a:endParaRPr lang="en-US"/>
        </a:p>
      </dgm:t>
    </dgm:pt>
    <dgm:pt modelId="{E5FC7009-49DA-4049-B5BE-66235E4C0128}" type="sibTrans" cxnId="{C65A20F3-EB4C-44D4-B10C-2288DEB09789}">
      <dgm:prSet/>
      <dgm:spPr/>
      <dgm:t>
        <a:bodyPr/>
        <a:lstStyle/>
        <a:p>
          <a:endParaRPr lang="en-US"/>
        </a:p>
      </dgm:t>
    </dgm:pt>
    <dgm:pt modelId="{1DBB1310-8850-4D37-AF1F-EC5D6A39362A}">
      <dgm:prSet phldrT="[Text]"/>
      <dgm:spPr/>
      <dgm:t>
        <a:bodyPr/>
        <a:lstStyle/>
        <a:p>
          <a:r>
            <a:rPr lang="en-US"/>
            <a:t>Ann</a:t>
          </a:r>
          <a:endParaRPr lang="en-US" dirty="0"/>
        </a:p>
      </dgm:t>
    </dgm:pt>
    <dgm:pt modelId="{CA04A7F6-3236-454D-A81B-30893FA76CA2}" type="parTrans" cxnId="{7A2693A1-BD2E-4E2B-847E-D977D17208F1}">
      <dgm:prSet/>
      <dgm:spPr/>
      <dgm:t>
        <a:bodyPr/>
        <a:lstStyle/>
        <a:p>
          <a:endParaRPr lang="en-US"/>
        </a:p>
      </dgm:t>
    </dgm:pt>
    <dgm:pt modelId="{8B236CD7-5EDF-4994-AB7F-BD7BEAA6277F}" type="sibTrans" cxnId="{7A2693A1-BD2E-4E2B-847E-D977D17208F1}">
      <dgm:prSet/>
      <dgm:spPr/>
      <dgm:t>
        <a:bodyPr/>
        <a:lstStyle/>
        <a:p>
          <a:endParaRPr lang="en-US"/>
        </a:p>
      </dgm:t>
    </dgm:pt>
    <dgm:pt modelId="{8346EAF9-0DDB-42FF-9618-596C3DE33D90}">
      <dgm:prSet phldrT="[Text]"/>
      <dgm:spPr/>
      <dgm:t>
        <a:bodyPr/>
        <a:lstStyle/>
        <a:p>
          <a:r>
            <a:rPr lang="en-US" dirty="0"/>
            <a:t>Discuss</a:t>
          </a:r>
        </a:p>
      </dgm:t>
    </dgm:pt>
    <dgm:pt modelId="{D0770051-B26D-4A63-AFDE-686B1386C0C7}" type="parTrans" cxnId="{04268995-4046-4FED-97DD-D9589294D28A}">
      <dgm:prSet/>
      <dgm:spPr/>
      <dgm:t>
        <a:bodyPr/>
        <a:lstStyle/>
        <a:p>
          <a:endParaRPr lang="en-US"/>
        </a:p>
      </dgm:t>
    </dgm:pt>
    <dgm:pt modelId="{2576C4BE-071F-4959-9AB4-20E2DABA7F9E}" type="sibTrans" cxnId="{04268995-4046-4FED-97DD-D9589294D28A}">
      <dgm:prSet/>
      <dgm:spPr/>
      <dgm:t>
        <a:bodyPr/>
        <a:lstStyle/>
        <a:p>
          <a:endParaRPr lang="en-US"/>
        </a:p>
      </dgm:t>
    </dgm:pt>
    <dgm:pt modelId="{5536082A-0272-42B4-815F-F27D2DE15E08}">
      <dgm:prSet phldrT="[Text]"/>
      <dgm:spPr/>
      <dgm:t>
        <a:bodyPr/>
        <a:lstStyle/>
        <a:p>
          <a:r>
            <a:rPr lang="en-US" dirty="0" err="1"/>
            <a:t>Ask_Answer</a:t>
          </a:r>
          <a:endParaRPr lang="en-US" dirty="0"/>
        </a:p>
      </dgm:t>
    </dgm:pt>
    <dgm:pt modelId="{E6A8FA3C-2105-4584-8DCB-AD7890251D15}" type="parTrans" cxnId="{1F47ADF4-C2F0-4D59-B5E6-B1CC36D44F79}">
      <dgm:prSet/>
      <dgm:spPr/>
      <dgm:t>
        <a:bodyPr/>
        <a:lstStyle/>
        <a:p>
          <a:endParaRPr lang="en-US"/>
        </a:p>
      </dgm:t>
    </dgm:pt>
    <dgm:pt modelId="{9D67E18C-499C-42C7-9730-9BF97AC1E116}" type="sibTrans" cxnId="{1F47ADF4-C2F0-4D59-B5E6-B1CC36D44F79}">
      <dgm:prSet/>
      <dgm:spPr/>
      <dgm:t>
        <a:bodyPr/>
        <a:lstStyle/>
        <a:p>
          <a:endParaRPr lang="en-US"/>
        </a:p>
      </dgm:t>
    </dgm:pt>
    <dgm:pt modelId="{56D6ED1D-5906-499D-8FDD-24B01C449C84}">
      <dgm:prSet phldrT="[Text]"/>
      <dgm:spPr/>
      <dgm:t>
        <a:bodyPr/>
        <a:lstStyle/>
        <a:p>
          <a:r>
            <a:rPr lang="en-US"/>
            <a:t>Ann</a:t>
          </a:r>
          <a:endParaRPr lang="en-US" dirty="0"/>
        </a:p>
      </dgm:t>
    </dgm:pt>
    <dgm:pt modelId="{E20DD735-288D-477D-9323-B63D69665F3A}" type="parTrans" cxnId="{B5FE1DCA-DBBC-4197-AFCC-5DDB749D2EAE}">
      <dgm:prSet/>
      <dgm:spPr/>
      <dgm:t>
        <a:bodyPr/>
        <a:lstStyle/>
        <a:p>
          <a:endParaRPr lang="en-US"/>
        </a:p>
      </dgm:t>
    </dgm:pt>
    <dgm:pt modelId="{F25FB1EC-76BD-4353-B9F2-3D77B1731F2D}" type="sibTrans" cxnId="{B5FE1DCA-DBBC-4197-AFCC-5DDB749D2EAE}">
      <dgm:prSet/>
      <dgm:spPr/>
      <dgm:t>
        <a:bodyPr/>
        <a:lstStyle/>
        <a:p>
          <a:endParaRPr lang="en-US"/>
        </a:p>
      </dgm:t>
    </dgm:pt>
    <dgm:pt modelId="{E74758F6-3C71-4B4D-8E50-9A1FD0979DC6}">
      <dgm:prSet phldrT="[Text]"/>
      <dgm:spPr/>
      <dgm:t>
        <a:bodyPr/>
        <a:lstStyle/>
        <a:p>
          <a:r>
            <a:rPr lang="en-US" dirty="0"/>
            <a:t>Discuss</a:t>
          </a:r>
        </a:p>
      </dgm:t>
    </dgm:pt>
    <dgm:pt modelId="{86F36AC5-1BEC-41E0-9A0D-B11987DF0387}" type="parTrans" cxnId="{A6FB8312-1957-4B6A-903F-1959F51E0585}">
      <dgm:prSet/>
      <dgm:spPr/>
      <dgm:t>
        <a:bodyPr/>
        <a:lstStyle/>
        <a:p>
          <a:endParaRPr lang="en-US"/>
        </a:p>
      </dgm:t>
    </dgm:pt>
    <dgm:pt modelId="{028829DE-78EB-4738-B9A8-9EC11341105E}" type="sibTrans" cxnId="{A6FB8312-1957-4B6A-903F-1959F51E0585}">
      <dgm:prSet/>
      <dgm:spPr/>
      <dgm:t>
        <a:bodyPr/>
        <a:lstStyle/>
        <a:p>
          <a:endParaRPr lang="en-US"/>
        </a:p>
      </dgm:t>
    </dgm:pt>
    <dgm:pt modelId="{E587DB81-2B61-46C2-A75E-7E995F7D8DF3}">
      <dgm:prSet phldrT="[Text]"/>
      <dgm:spPr/>
      <dgm:t>
        <a:bodyPr/>
        <a:lstStyle/>
        <a:p>
          <a:r>
            <a:rPr lang="en-US" dirty="0" err="1"/>
            <a:t>Ask_Answer</a:t>
          </a:r>
          <a:endParaRPr lang="en-US" dirty="0"/>
        </a:p>
      </dgm:t>
    </dgm:pt>
    <dgm:pt modelId="{4CC39067-2BE0-4A6E-905C-B4EF89DEC026}" type="parTrans" cxnId="{BE247DA4-2851-43CA-B45D-BF46FBA48A5E}">
      <dgm:prSet/>
      <dgm:spPr/>
      <dgm:t>
        <a:bodyPr/>
        <a:lstStyle/>
        <a:p>
          <a:endParaRPr lang="en-US"/>
        </a:p>
      </dgm:t>
    </dgm:pt>
    <dgm:pt modelId="{6D1D76E7-A028-429B-B7E5-85F83778D534}" type="sibTrans" cxnId="{BE247DA4-2851-43CA-B45D-BF46FBA48A5E}">
      <dgm:prSet/>
      <dgm:spPr/>
      <dgm:t>
        <a:bodyPr/>
        <a:lstStyle/>
        <a:p>
          <a:endParaRPr lang="en-US"/>
        </a:p>
      </dgm:t>
    </dgm:pt>
    <dgm:pt modelId="{F8D92132-9269-4303-A148-BEA473CEB394}">
      <dgm:prSet phldrT="[Text]"/>
      <dgm:spPr/>
      <dgm:t>
        <a:bodyPr/>
        <a:lstStyle/>
        <a:p>
          <a:r>
            <a:rPr lang="en-US"/>
            <a:t>Ann</a:t>
          </a:r>
          <a:endParaRPr lang="en-US" dirty="0"/>
        </a:p>
      </dgm:t>
    </dgm:pt>
    <dgm:pt modelId="{7EA3ABF1-F6F6-44C3-BD45-9905CBACC338}" type="parTrans" cxnId="{DC2CD927-0A91-44BC-AE77-D0473018D884}">
      <dgm:prSet/>
      <dgm:spPr/>
      <dgm:t>
        <a:bodyPr/>
        <a:lstStyle/>
        <a:p>
          <a:endParaRPr lang="en-US"/>
        </a:p>
      </dgm:t>
    </dgm:pt>
    <dgm:pt modelId="{887156E5-84EF-4A5A-93BF-D34EFC1D4EF1}" type="sibTrans" cxnId="{DC2CD927-0A91-44BC-AE77-D0473018D884}">
      <dgm:prSet/>
      <dgm:spPr/>
      <dgm:t>
        <a:bodyPr/>
        <a:lstStyle/>
        <a:p>
          <a:endParaRPr lang="en-US"/>
        </a:p>
      </dgm:t>
    </dgm:pt>
    <dgm:pt modelId="{F4C5AB85-2ADC-4B0C-895F-585BE99F6924}">
      <dgm:prSet phldrT="[Text]"/>
      <dgm:spPr/>
      <dgm:t>
        <a:bodyPr/>
        <a:lstStyle/>
        <a:p>
          <a:r>
            <a:rPr lang="en-US" dirty="0"/>
            <a:t>Discuss</a:t>
          </a:r>
        </a:p>
      </dgm:t>
    </dgm:pt>
    <dgm:pt modelId="{207C773F-2BBA-4884-9F11-DE068E8635C0}" type="parTrans" cxnId="{44ABA52B-1617-474C-B2CA-6DCFD1E5A6BA}">
      <dgm:prSet/>
      <dgm:spPr/>
      <dgm:t>
        <a:bodyPr/>
        <a:lstStyle/>
        <a:p>
          <a:endParaRPr lang="en-US"/>
        </a:p>
      </dgm:t>
    </dgm:pt>
    <dgm:pt modelId="{37D59828-54EC-4CF5-9364-E7D43C61DB10}" type="sibTrans" cxnId="{44ABA52B-1617-474C-B2CA-6DCFD1E5A6BA}">
      <dgm:prSet/>
      <dgm:spPr/>
      <dgm:t>
        <a:bodyPr/>
        <a:lstStyle/>
        <a:p>
          <a:endParaRPr lang="en-US"/>
        </a:p>
      </dgm:t>
    </dgm:pt>
    <dgm:pt modelId="{BE30A07C-A6AB-4CC9-8963-C70B7CDDEF2A}">
      <dgm:prSet phldrT="[Text]"/>
      <dgm:spPr/>
      <dgm:t>
        <a:bodyPr/>
        <a:lstStyle/>
        <a:p>
          <a:r>
            <a:rPr lang="en-US" dirty="0" err="1"/>
            <a:t>Ask_Answer</a:t>
          </a:r>
          <a:endParaRPr lang="en-US" dirty="0"/>
        </a:p>
      </dgm:t>
    </dgm:pt>
    <dgm:pt modelId="{35B0006E-F720-4B15-A97E-63B6CE159CA9}" type="parTrans" cxnId="{CE6CFF5F-BA6B-41F1-8E59-D62886C4FFC3}">
      <dgm:prSet/>
      <dgm:spPr/>
      <dgm:t>
        <a:bodyPr/>
        <a:lstStyle/>
        <a:p>
          <a:endParaRPr lang="en-US"/>
        </a:p>
      </dgm:t>
    </dgm:pt>
    <dgm:pt modelId="{77D75865-D94F-4270-9AEB-7E6EEBE96567}" type="sibTrans" cxnId="{CE6CFF5F-BA6B-41F1-8E59-D62886C4FFC3}">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5BB462B4-AAA8-4F72-94E6-300931B2B7E3}" type="pres">
      <dgm:prSet presAssocID="{3D3E3CFF-5C3F-4C7F-B1EB-71E7722F8CA3}" presName="Name37" presStyleLbl="parChTrans1D3" presStyleIdx="0" presStyleCnt="15"/>
      <dgm:spPr/>
    </dgm:pt>
    <dgm:pt modelId="{1CB9EDB0-0E8F-48FD-B101-5EFA5320BA31}" type="pres">
      <dgm:prSet presAssocID="{524FC0CD-4800-4030-A710-157EDC933892}" presName="hierRoot2" presStyleCnt="0">
        <dgm:presLayoutVars>
          <dgm:hierBranch val="init"/>
        </dgm:presLayoutVars>
      </dgm:prSet>
      <dgm:spPr/>
    </dgm:pt>
    <dgm:pt modelId="{39220C2F-0AD1-4869-A1E6-C7157A8DAC3C}" type="pres">
      <dgm:prSet presAssocID="{524FC0CD-4800-4030-A710-157EDC933892}" presName="rootComposite" presStyleCnt="0"/>
      <dgm:spPr/>
    </dgm:pt>
    <dgm:pt modelId="{087AAC3C-9BE7-4913-A1AB-E6D325FDBA89}" type="pres">
      <dgm:prSet presAssocID="{524FC0CD-4800-4030-A710-157EDC933892}" presName="rootText" presStyleLbl="node3" presStyleIdx="0" presStyleCnt="15">
        <dgm:presLayoutVars>
          <dgm:chPref val="3"/>
        </dgm:presLayoutVars>
      </dgm:prSet>
      <dgm:spPr/>
    </dgm:pt>
    <dgm:pt modelId="{BC402798-E63F-4B8F-BE27-78E17D0316AE}" type="pres">
      <dgm:prSet presAssocID="{524FC0CD-4800-4030-A710-157EDC933892}" presName="rootConnector" presStyleLbl="node3" presStyleIdx="0" presStyleCnt="15"/>
      <dgm:spPr/>
    </dgm:pt>
    <dgm:pt modelId="{2D362F95-F72F-4D9E-8941-D316FDBCC491}" type="pres">
      <dgm:prSet presAssocID="{524FC0CD-4800-4030-A710-157EDC933892}" presName="hierChild4" presStyleCnt="0"/>
      <dgm:spPr/>
    </dgm:pt>
    <dgm:pt modelId="{58D29723-FDCE-4259-B787-5632BD02CD30}" type="pres">
      <dgm:prSet presAssocID="{524FC0CD-4800-4030-A710-157EDC933892}" presName="hierChild5" presStyleCnt="0"/>
      <dgm:spPr/>
    </dgm:pt>
    <dgm:pt modelId="{802F7F35-63BC-455B-87DB-F661DC8A390B}" type="pres">
      <dgm:prSet presAssocID="{BE87BEE0-1152-4409-B71B-E4E37635E322}" presName="Name37" presStyleLbl="parChTrans1D3" presStyleIdx="1" presStyleCnt="15"/>
      <dgm:spPr/>
    </dgm:pt>
    <dgm:pt modelId="{FB868AA5-D591-4780-BA2C-E1F66B729C22}" type="pres">
      <dgm:prSet presAssocID="{5C0C5AA0-01D5-4747-95BA-930B60B1BCF9}" presName="hierRoot2" presStyleCnt="0">
        <dgm:presLayoutVars>
          <dgm:hierBranch val="init"/>
        </dgm:presLayoutVars>
      </dgm:prSet>
      <dgm:spPr/>
    </dgm:pt>
    <dgm:pt modelId="{1582436D-BF65-487E-877C-39AD885F6DD3}" type="pres">
      <dgm:prSet presAssocID="{5C0C5AA0-01D5-4747-95BA-930B60B1BCF9}" presName="rootComposite" presStyleCnt="0"/>
      <dgm:spPr/>
    </dgm:pt>
    <dgm:pt modelId="{EC7EE9A1-6929-4E32-9456-3139F72B22D8}" type="pres">
      <dgm:prSet presAssocID="{5C0C5AA0-01D5-4747-95BA-930B60B1BCF9}" presName="rootText" presStyleLbl="node3" presStyleIdx="1" presStyleCnt="15">
        <dgm:presLayoutVars>
          <dgm:chPref val="3"/>
        </dgm:presLayoutVars>
      </dgm:prSet>
      <dgm:spPr/>
    </dgm:pt>
    <dgm:pt modelId="{16C5A9D5-2BC6-4430-91F1-E490B2D62E5F}" type="pres">
      <dgm:prSet presAssocID="{5C0C5AA0-01D5-4747-95BA-930B60B1BCF9}" presName="rootConnector" presStyleLbl="node3" presStyleIdx="1" presStyleCnt="15"/>
      <dgm:spPr/>
    </dgm:pt>
    <dgm:pt modelId="{E0A9E707-4D32-4ECD-87AF-6B8F24675D36}" type="pres">
      <dgm:prSet presAssocID="{5C0C5AA0-01D5-4747-95BA-930B60B1BCF9}" presName="hierChild4" presStyleCnt="0"/>
      <dgm:spPr/>
    </dgm:pt>
    <dgm:pt modelId="{75E5B019-C003-468F-8732-A3C627BC06A8}" type="pres">
      <dgm:prSet presAssocID="{5C0C5AA0-01D5-4747-95BA-930B60B1BCF9}" presName="hierChild5" presStyleCnt="0"/>
      <dgm:spPr/>
    </dgm:pt>
    <dgm:pt modelId="{C2D0CB4A-A328-4BB3-BAAC-09685C89D8B9}" type="pres">
      <dgm:prSet presAssocID="{06ADBC5A-DB0F-42DD-B7A9-1D2CF4F09376}" presName="Name37" presStyleLbl="parChTrans1D3" presStyleIdx="2" presStyleCnt="15"/>
      <dgm:spPr/>
    </dgm:pt>
    <dgm:pt modelId="{2ADBC920-70C0-4F73-B614-DB50F3FFEF56}" type="pres">
      <dgm:prSet presAssocID="{473CEDE1-2EA2-4615-B919-7512581426D2}" presName="hierRoot2" presStyleCnt="0">
        <dgm:presLayoutVars>
          <dgm:hierBranch val="init"/>
        </dgm:presLayoutVars>
      </dgm:prSet>
      <dgm:spPr/>
    </dgm:pt>
    <dgm:pt modelId="{0AF31379-45D2-47E2-AA3D-48484692E1CD}" type="pres">
      <dgm:prSet presAssocID="{473CEDE1-2EA2-4615-B919-7512581426D2}" presName="rootComposite" presStyleCnt="0"/>
      <dgm:spPr/>
    </dgm:pt>
    <dgm:pt modelId="{AE1F550C-0024-4537-A1A6-B684C0F12B9A}" type="pres">
      <dgm:prSet presAssocID="{473CEDE1-2EA2-4615-B919-7512581426D2}" presName="rootText" presStyleLbl="node3" presStyleIdx="2" presStyleCnt="15">
        <dgm:presLayoutVars>
          <dgm:chPref val="3"/>
        </dgm:presLayoutVars>
      </dgm:prSet>
      <dgm:spPr/>
    </dgm:pt>
    <dgm:pt modelId="{DBACFF4A-AE7E-47BF-AB53-612EA54E0EB5}" type="pres">
      <dgm:prSet presAssocID="{473CEDE1-2EA2-4615-B919-7512581426D2}" presName="rootConnector" presStyleLbl="node3" presStyleIdx="2" presStyleCnt="15"/>
      <dgm:spPr/>
    </dgm:pt>
    <dgm:pt modelId="{3F35F166-F89F-42F0-9EF6-0964F1FF0F94}" type="pres">
      <dgm:prSet presAssocID="{473CEDE1-2EA2-4615-B919-7512581426D2}" presName="hierChild4" presStyleCnt="0"/>
      <dgm:spPr/>
    </dgm:pt>
    <dgm:pt modelId="{6188501E-29FE-4124-9216-7888982C0C5E}" type="pres">
      <dgm:prSet presAssocID="{473CEDE1-2EA2-4615-B919-7512581426D2}" presName="hierChild5"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7EAF5B55-CDFA-480A-9948-5C40B55A909A}" type="pres">
      <dgm:prSet presAssocID="{8C14D6B0-83B3-4B3A-B1F1-FB6DFCBB39B6}" presName="Name37" presStyleLbl="parChTrans1D3" presStyleIdx="3" presStyleCnt="15"/>
      <dgm:spPr/>
    </dgm:pt>
    <dgm:pt modelId="{88351BAC-F79C-4D04-B6DD-112BFF317FCA}" type="pres">
      <dgm:prSet presAssocID="{3E7907E7-F869-4FE3-8ECB-0BB1E6C7FE5B}" presName="hierRoot2" presStyleCnt="0">
        <dgm:presLayoutVars>
          <dgm:hierBranch val="init"/>
        </dgm:presLayoutVars>
      </dgm:prSet>
      <dgm:spPr/>
    </dgm:pt>
    <dgm:pt modelId="{8F3290C9-0F6C-440E-AB5A-17416C3C64C2}" type="pres">
      <dgm:prSet presAssocID="{3E7907E7-F869-4FE3-8ECB-0BB1E6C7FE5B}" presName="rootComposite" presStyleCnt="0"/>
      <dgm:spPr/>
    </dgm:pt>
    <dgm:pt modelId="{343CC444-D116-46C4-B8EA-FE4439371DA0}" type="pres">
      <dgm:prSet presAssocID="{3E7907E7-F869-4FE3-8ECB-0BB1E6C7FE5B}" presName="rootText" presStyleLbl="node3" presStyleIdx="3" presStyleCnt="15">
        <dgm:presLayoutVars>
          <dgm:chPref val="3"/>
        </dgm:presLayoutVars>
      </dgm:prSet>
      <dgm:spPr/>
    </dgm:pt>
    <dgm:pt modelId="{73D64C15-5F70-4F04-A9F9-E785794DBFF2}" type="pres">
      <dgm:prSet presAssocID="{3E7907E7-F869-4FE3-8ECB-0BB1E6C7FE5B}" presName="rootConnector" presStyleLbl="node3" presStyleIdx="3" presStyleCnt="15"/>
      <dgm:spPr/>
    </dgm:pt>
    <dgm:pt modelId="{5D734D3E-788D-4A84-A1A3-BAD656F68C51}" type="pres">
      <dgm:prSet presAssocID="{3E7907E7-F869-4FE3-8ECB-0BB1E6C7FE5B}" presName="hierChild4" presStyleCnt="0"/>
      <dgm:spPr/>
    </dgm:pt>
    <dgm:pt modelId="{DE78C115-EFEA-414D-87DA-C10D4D69B829}" type="pres">
      <dgm:prSet presAssocID="{3E7907E7-F869-4FE3-8ECB-0BB1E6C7FE5B}" presName="hierChild5" presStyleCnt="0"/>
      <dgm:spPr/>
    </dgm:pt>
    <dgm:pt modelId="{7F9B6407-339B-4B3F-AAFC-618CBC709BDF}" type="pres">
      <dgm:prSet presAssocID="{B2656908-891C-4A32-8CDE-35348359E9CC}" presName="Name37" presStyleLbl="parChTrans1D3" presStyleIdx="4" presStyleCnt="15"/>
      <dgm:spPr/>
    </dgm:pt>
    <dgm:pt modelId="{97BEEAB9-ABEF-431F-9B0C-1694A31475C4}" type="pres">
      <dgm:prSet presAssocID="{435B4BFB-12F4-419A-A961-921B4450E665}" presName="hierRoot2" presStyleCnt="0">
        <dgm:presLayoutVars>
          <dgm:hierBranch val="init"/>
        </dgm:presLayoutVars>
      </dgm:prSet>
      <dgm:spPr/>
    </dgm:pt>
    <dgm:pt modelId="{77D56B7D-9D4C-4A12-91E4-E8CBF92CD3A4}" type="pres">
      <dgm:prSet presAssocID="{435B4BFB-12F4-419A-A961-921B4450E665}" presName="rootComposite" presStyleCnt="0"/>
      <dgm:spPr/>
    </dgm:pt>
    <dgm:pt modelId="{2FBFE0D4-7ED1-4DDE-9F41-72FCFD4BF38D}" type="pres">
      <dgm:prSet presAssocID="{435B4BFB-12F4-419A-A961-921B4450E665}" presName="rootText" presStyleLbl="node3" presStyleIdx="4" presStyleCnt="15">
        <dgm:presLayoutVars>
          <dgm:chPref val="3"/>
        </dgm:presLayoutVars>
      </dgm:prSet>
      <dgm:spPr/>
    </dgm:pt>
    <dgm:pt modelId="{F6F0D882-4ECC-4B60-A616-44F577A14735}" type="pres">
      <dgm:prSet presAssocID="{435B4BFB-12F4-419A-A961-921B4450E665}" presName="rootConnector" presStyleLbl="node3" presStyleIdx="4" presStyleCnt="15"/>
      <dgm:spPr/>
    </dgm:pt>
    <dgm:pt modelId="{009BF410-3BD8-4E85-AC6C-E06734A2D830}" type="pres">
      <dgm:prSet presAssocID="{435B4BFB-12F4-419A-A961-921B4450E665}" presName="hierChild4" presStyleCnt="0"/>
      <dgm:spPr/>
    </dgm:pt>
    <dgm:pt modelId="{03D1E77A-9141-4E5B-BEDD-2E297CF46AF2}" type="pres">
      <dgm:prSet presAssocID="{435B4BFB-12F4-419A-A961-921B4450E665}" presName="hierChild5" presStyleCnt="0"/>
      <dgm:spPr/>
    </dgm:pt>
    <dgm:pt modelId="{5E9A450C-64AC-4BB6-B5F7-02F3178467D9}" type="pres">
      <dgm:prSet presAssocID="{CA047094-04CD-49FC-BA19-0C898128CA2A}" presName="Name37" presStyleLbl="parChTrans1D3" presStyleIdx="5" presStyleCnt="15"/>
      <dgm:spPr/>
    </dgm:pt>
    <dgm:pt modelId="{44D8D7CF-B672-4138-87C9-21D482113162}" type="pres">
      <dgm:prSet presAssocID="{8BBA333B-B41E-4E2F-B010-D3C44C36638A}" presName="hierRoot2" presStyleCnt="0">
        <dgm:presLayoutVars>
          <dgm:hierBranch val="init"/>
        </dgm:presLayoutVars>
      </dgm:prSet>
      <dgm:spPr/>
    </dgm:pt>
    <dgm:pt modelId="{D81DC201-1E55-4319-A18A-F0C0F243125A}" type="pres">
      <dgm:prSet presAssocID="{8BBA333B-B41E-4E2F-B010-D3C44C36638A}" presName="rootComposite" presStyleCnt="0"/>
      <dgm:spPr/>
    </dgm:pt>
    <dgm:pt modelId="{B9DCE9A1-2926-4B69-8DC9-86DBE1EDCB65}" type="pres">
      <dgm:prSet presAssocID="{8BBA333B-B41E-4E2F-B010-D3C44C36638A}" presName="rootText" presStyleLbl="node3" presStyleIdx="5" presStyleCnt="15">
        <dgm:presLayoutVars>
          <dgm:chPref val="3"/>
        </dgm:presLayoutVars>
      </dgm:prSet>
      <dgm:spPr/>
    </dgm:pt>
    <dgm:pt modelId="{F077F22D-E9ED-4B85-B319-30DA07C8ED29}" type="pres">
      <dgm:prSet presAssocID="{8BBA333B-B41E-4E2F-B010-D3C44C36638A}" presName="rootConnector" presStyleLbl="node3" presStyleIdx="5" presStyleCnt="15"/>
      <dgm:spPr/>
    </dgm:pt>
    <dgm:pt modelId="{F4104892-F18B-4708-B848-3034952A9AF3}" type="pres">
      <dgm:prSet presAssocID="{8BBA333B-B41E-4E2F-B010-D3C44C36638A}" presName="hierChild4" presStyleCnt="0"/>
      <dgm:spPr/>
    </dgm:pt>
    <dgm:pt modelId="{E44E9AED-1C74-4540-9EAB-97F3601244D4}" type="pres">
      <dgm:prSet presAssocID="{8BBA333B-B41E-4E2F-B010-D3C44C36638A}" presName="hierChild5"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1E69623-75CA-4F59-A49D-7461CA508810}" type="pres">
      <dgm:prSet presAssocID="{CA04A7F6-3236-454D-A81B-30893FA76CA2}" presName="Name37" presStyleLbl="parChTrans1D3" presStyleIdx="6" presStyleCnt="15"/>
      <dgm:spPr/>
    </dgm:pt>
    <dgm:pt modelId="{DDF920F9-3359-4224-AC96-887ECC4CFD96}" type="pres">
      <dgm:prSet presAssocID="{1DBB1310-8850-4D37-AF1F-EC5D6A39362A}" presName="hierRoot2" presStyleCnt="0">
        <dgm:presLayoutVars>
          <dgm:hierBranch val="init"/>
        </dgm:presLayoutVars>
      </dgm:prSet>
      <dgm:spPr/>
    </dgm:pt>
    <dgm:pt modelId="{8238FB75-B727-429A-B475-CC04D9414AAD}" type="pres">
      <dgm:prSet presAssocID="{1DBB1310-8850-4D37-AF1F-EC5D6A39362A}" presName="rootComposite" presStyleCnt="0"/>
      <dgm:spPr/>
    </dgm:pt>
    <dgm:pt modelId="{4A4D1F07-B11D-4AF1-955C-69626CCABF84}" type="pres">
      <dgm:prSet presAssocID="{1DBB1310-8850-4D37-AF1F-EC5D6A39362A}" presName="rootText" presStyleLbl="node3" presStyleIdx="6" presStyleCnt="15">
        <dgm:presLayoutVars>
          <dgm:chPref val="3"/>
        </dgm:presLayoutVars>
      </dgm:prSet>
      <dgm:spPr/>
    </dgm:pt>
    <dgm:pt modelId="{BEA8F9E3-C58B-4CE9-90F1-D5919F947DAF}" type="pres">
      <dgm:prSet presAssocID="{1DBB1310-8850-4D37-AF1F-EC5D6A39362A}" presName="rootConnector" presStyleLbl="node3" presStyleIdx="6" presStyleCnt="15"/>
      <dgm:spPr/>
    </dgm:pt>
    <dgm:pt modelId="{F6573295-6E7B-4223-80F7-9669F32A6942}" type="pres">
      <dgm:prSet presAssocID="{1DBB1310-8850-4D37-AF1F-EC5D6A39362A}" presName="hierChild4" presStyleCnt="0"/>
      <dgm:spPr/>
    </dgm:pt>
    <dgm:pt modelId="{46B2055A-29C0-443E-B251-D9F25D3EBF78}" type="pres">
      <dgm:prSet presAssocID="{1DBB1310-8850-4D37-AF1F-EC5D6A39362A}" presName="hierChild5" presStyleCnt="0"/>
      <dgm:spPr/>
    </dgm:pt>
    <dgm:pt modelId="{6D454E4E-8BBE-4579-8153-C59DF863A352}" type="pres">
      <dgm:prSet presAssocID="{D0770051-B26D-4A63-AFDE-686B1386C0C7}" presName="Name37" presStyleLbl="parChTrans1D3" presStyleIdx="7" presStyleCnt="15"/>
      <dgm:spPr/>
    </dgm:pt>
    <dgm:pt modelId="{FD011919-EA49-426E-9E69-C565903EDB00}" type="pres">
      <dgm:prSet presAssocID="{8346EAF9-0DDB-42FF-9618-596C3DE33D90}" presName="hierRoot2" presStyleCnt="0">
        <dgm:presLayoutVars>
          <dgm:hierBranch val="init"/>
        </dgm:presLayoutVars>
      </dgm:prSet>
      <dgm:spPr/>
    </dgm:pt>
    <dgm:pt modelId="{E0DDF11E-0B9E-4914-B332-FA2B6ACEEB08}" type="pres">
      <dgm:prSet presAssocID="{8346EAF9-0DDB-42FF-9618-596C3DE33D90}" presName="rootComposite" presStyleCnt="0"/>
      <dgm:spPr/>
    </dgm:pt>
    <dgm:pt modelId="{D071CA0C-4B35-4935-A962-F299B0115673}" type="pres">
      <dgm:prSet presAssocID="{8346EAF9-0DDB-42FF-9618-596C3DE33D90}" presName="rootText" presStyleLbl="node3" presStyleIdx="7" presStyleCnt="15">
        <dgm:presLayoutVars>
          <dgm:chPref val="3"/>
        </dgm:presLayoutVars>
      </dgm:prSet>
      <dgm:spPr/>
    </dgm:pt>
    <dgm:pt modelId="{32DAFC06-42B5-4762-AC2A-AF1DF417FACD}" type="pres">
      <dgm:prSet presAssocID="{8346EAF9-0DDB-42FF-9618-596C3DE33D90}" presName="rootConnector" presStyleLbl="node3" presStyleIdx="7" presStyleCnt="15"/>
      <dgm:spPr/>
    </dgm:pt>
    <dgm:pt modelId="{FA7B4015-0506-4321-9F6F-1D89FD60EA9A}" type="pres">
      <dgm:prSet presAssocID="{8346EAF9-0DDB-42FF-9618-596C3DE33D90}" presName="hierChild4" presStyleCnt="0"/>
      <dgm:spPr/>
    </dgm:pt>
    <dgm:pt modelId="{2D567A66-F42A-43B7-AB89-436603369F8F}" type="pres">
      <dgm:prSet presAssocID="{8346EAF9-0DDB-42FF-9618-596C3DE33D90}" presName="hierChild5" presStyleCnt="0"/>
      <dgm:spPr/>
    </dgm:pt>
    <dgm:pt modelId="{DED36C5F-85F2-45C6-A8D0-458CAA28F8F5}" type="pres">
      <dgm:prSet presAssocID="{E6A8FA3C-2105-4584-8DCB-AD7890251D15}" presName="Name37" presStyleLbl="parChTrans1D3" presStyleIdx="8" presStyleCnt="15"/>
      <dgm:spPr/>
    </dgm:pt>
    <dgm:pt modelId="{88FC5ABE-EA4A-4173-9334-188269354D66}" type="pres">
      <dgm:prSet presAssocID="{5536082A-0272-42B4-815F-F27D2DE15E08}" presName="hierRoot2" presStyleCnt="0">
        <dgm:presLayoutVars>
          <dgm:hierBranch val="init"/>
        </dgm:presLayoutVars>
      </dgm:prSet>
      <dgm:spPr/>
    </dgm:pt>
    <dgm:pt modelId="{26DDA4A4-085D-4AA7-9A9E-9A828D0AAC11}" type="pres">
      <dgm:prSet presAssocID="{5536082A-0272-42B4-815F-F27D2DE15E08}" presName="rootComposite" presStyleCnt="0"/>
      <dgm:spPr/>
    </dgm:pt>
    <dgm:pt modelId="{EAE96AA5-8D88-484B-A6F5-0474AD7303F7}" type="pres">
      <dgm:prSet presAssocID="{5536082A-0272-42B4-815F-F27D2DE15E08}" presName="rootText" presStyleLbl="node3" presStyleIdx="8" presStyleCnt="15">
        <dgm:presLayoutVars>
          <dgm:chPref val="3"/>
        </dgm:presLayoutVars>
      </dgm:prSet>
      <dgm:spPr/>
    </dgm:pt>
    <dgm:pt modelId="{D322E5F5-DFA7-4A21-84F9-EBD6C6795306}" type="pres">
      <dgm:prSet presAssocID="{5536082A-0272-42B4-815F-F27D2DE15E08}" presName="rootConnector" presStyleLbl="node3" presStyleIdx="8" presStyleCnt="15"/>
      <dgm:spPr/>
    </dgm:pt>
    <dgm:pt modelId="{F2FC48B2-3FC9-4B73-B0A9-01CCADC0C760}" type="pres">
      <dgm:prSet presAssocID="{5536082A-0272-42B4-815F-F27D2DE15E08}" presName="hierChild4" presStyleCnt="0"/>
      <dgm:spPr/>
    </dgm:pt>
    <dgm:pt modelId="{5B0B0D6E-7505-46AE-8C05-78A6DAC8F255}" type="pres">
      <dgm:prSet presAssocID="{5536082A-0272-42B4-815F-F27D2DE15E08}" presName="hierChild5"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7D411F3-E646-40B9-BC42-1F07764F2031}" type="pres">
      <dgm:prSet presAssocID="{E20DD735-288D-477D-9323-B63D69665F3A}" presName="Name37" presStyleLbl="parChTrans1D3" presStyleIdx="9" presStyleCnt="15"/>
      <dgm:spPr/>
    </dgm:pt>
    <dgm:pt modelId="{B74FA83D-C901-479A-95DC-AF2E2BFDD0FC}" type="pres">
      <dgm:prSet presAssocID="{56D6ED1D-5906-499D-8FDD-24B01C449C84}" presName="hierRoot2" presStyleCnt="0">
        <dgm:presLayoutVars>
          <dgm:hierBranch val="init"/>
        </dgm:presLayoutVars>
      </dgm:prSet>
      <dgm:spPr/>
    </dgm:pt>
    <dgm:pt modelId="{1E06B3C2-017F-4504-947E-12FA1D93EC5D}" type="pres">
      <dgm:prSet presAssocID="{56D6ED1D-5906-499D-8FDD-24B01C449C84}" presName="rootComposite" presStyleCnt="0"/>
      <dgm:spPr/>
    </dgm:pt>
    <dgm:pt modelId="{6D0E3DC4-25DD-4771-8806-D068B2456EAF}" type="pres">
      <dgm:prSet presAssocID="{56D6ED1D-5906-499D-8FDD-24B01C449C84}" presName="rootText" presStyleLbl="node3" presStyleIdx="9" presStyleCnt="15">
        <dgm:presLayoutVars>
          <dgm:chPref val="3"/>
        </dgm:presLayoutVars>
      </dgm:prSet>
      <dgm:spPr/>
    </dgm:pt>
    <dgm:pt modelId="{96D13661-365F-45B3-94BA-430AA7205075}" type="pres">
      <dgm:prSet presAssocID="{56D6ED1D-5906-499D-8FDD-24B01C449C84}" presName="rootConnector" presStyleLbl="node3" presStyleIdx="9" presStyleCnt="15"/>
      <dgm:spPr/>
    </dgm:pt>
    <dgm:pt modelId="{9947728B-E4D6-430B-B30A-0942D62BA641}" type="pres">
      <dgm:prSet presAssocID="{56D6ED1D-5906-499D-8FDD-24B01C449C84}" presName="hierChild4" presStyleCnt="0"/>
      <dgm:spPr/>
    </dgm:pt>
    <dgm:pt modelId="{E3D25ECA-9CBE-4BAF-889B-0C66B6937588}" type="pres">
      <dgm:prSet presAssocID="{56D6ED1D-5906-499D-8FDD-24B01C449C84}" presName="hierChild5" presStyleCnt="0"/>
      <dgm:spPr/>
    </dgm:pt>
    <dgm:pt modelId="{8EDBD931-C838-4C4F-837C-FC775BC29559}" type="pres">
      <dgm:prSet presAssocID="{86F36AC5-1BEC-41E0-9A0D-B11987DF0387}" presName="Name37" presStyleLbl="parChTrans1D3" presStyleIdx="10" presStyleCnt="15"/>
      <dgm:spPr/>
    </dgm:pt>
    <dgm:pt modelId="{042AE046-77B5-4E65-9A74-2D808472C545}" type="pres">
      <dgm:prSet presAssocID="{E74758F6-3C71-4B4D-8E50-9A1FD0979DC6}" presName="hierRoot2" presStyleCnt="0">
        <dgm:presLayoutVars>
          <dgm:hierBranch val="init"/>
        </dgm:presLayoutVars>
      </dgm:prSet>
      <dgm:spPr/>
    </dgm:pt>
    <dgm:pt modelId="{3FC9A3C1-DB4F-4B27-91FA-9B7E2B250EE8}" type="pres">
      <dgm:prSet presAssocID="{E74758F6-3C71-4B4D-8E50-9A1FD0979DC6}" presName="rootComposite" presStyleCnt="0"/>
      <dgm:spPr/>
    </dgm:pt>
    <dgm:pt modelId="{AD23775E-417A-4A1E-8BE6-35FA9CB1B8C4}" type="pres">
      <dgm:prSet presAssocID="{E74758F6-3C71-4B4D-8E50-9A1FD0979DC6}" presName="rootText" presStyleLbl="node3" presStyleIdx="10" presStyleCnt="15">
        <dgm:presLayoutVars>
          <dgm:chPref val="3"/>
        </dgm:presLayoutVars>
      </dgm:prSet>
      <dgm:spPr/>
    </dgm:pt>
    <dgm:pt modelId="{4179AA1A-5ECF-45BB-BA39-DC375E003B51}" type="pres">
      <dgm:prSet presAssocID="{E74758F6-3C71-4B4D-8E50-9A1FD0979DC6}" presName="rootConnector" presStyleLbl="node3" presStyleIdx="10" presStyleCnt="15"/>
      <dgm:spPr/>
    </dgm:pt>
    <dgm:pt modelId="{C851DE83-64D2-4CA0-AD0C-7421046F7904}" type="pres">
      <dgm:prSet presAssocID="{E74758F6-3C71-4B4D-8E50-9A1FD0979DC6}" presName="hierChild4" presStyleCnt="0"/>
      <dgm:spPr/>
    </dgm:pt>
    <dgm:pt modelId="{3B09DB6A-314B-45FF-89D6-E3E78E2DEE43}" type="pres">
      <dgm:prSet presAssocID="{E74758F6-3C71-4B4D-8E50-9A1FD0979DC6}" presName="hierChild5" presStyleCnt="0"/>
      <dgm:spPr/>
    </dgm:pt>
    <dgm:pt modelId="{80B70F00-F727-47C1-BE6D-A17E8284E460}" type="pres">
      <dgm:prSet presAssocID="{4CC39067-2BE0-4A6E-905C-B4EF89DEC026}" presName="Name37" presStyleLbl="parChTrans1D3" presStyleIdx="11" presStyleCnt="15"/>
      <dgm:spPr/>
    </dgm:pt>
    <dgm:pt modelId="{1A9BD3C4-96D6-42B5-9ABB-556B20315D09}" type="pres">
      <dgm:prSet presAssocID="{E587DB81-2B61-46C2-A75E-7E995F7D8DF3}" presName="hierRoot2" presStyleCnt="0">
        <dgm:presLayoutVars>
          <dgm:hierBranch val="init"/>
        </dgm:presLayoutVars>
      </dgm:prSet>
      <dgm:spPr/>
    </dgm:pt>
    <dgm:pt modelId="{E01D82DC-6ADE-46C4-AC9B-17562D1EA2DE}" type="pres">
      <dgm:prSet presAssocID="{E587DB81-2B61-46C2-A75E-7E995F7D8DF3}" presName="rootComposite" presStyleCnt="0"/>
      <dgm:spPr/>
    </dgm:pt>
    <dgm:pt modelId="{BE4CB7FD-3571-4D32-8A7E-8F7E473CD1C5}" type="pres">
      <dgm:prSet presAssocID="{E587DB81-2B61-46C2-A75E-7E995F7D8DF3}" presName="rootText" presStyleLbl="node3" presStyleIdx="11" presStyleCnt="15">
        <dgm:presLayoutVars>
          <dgm:chPref val="3"/>
        </dgm:presLayoutVars>
      </dgm:prSet>
      <dgm:spPr/>
    </dgm:pt>
    <dgm:pt modelId="{6609C321-165B-4BB0-BA56-6D672FFDC49A}" type="pres">
      <dgm:prSet presAssocID="{E587DB81-2B61-46C2-A75E-7E995F7D8DF3}" presName="rootConnector" presStyleLbl="node3" presStyleIdx="11" presStyleCnt="15"/>
      <dgm:spPr/>
    </dgm:pt>
    <dgm:pt modelId="{CC60F5AB-EA46-4139-ABEF-610DA5434535}" type="pres">
      <dgm:prSet presAssocID="{E587DB81-2B61-46C2-A75E-7E995F7D8DF3}" presName="hierChild4" presStyleCnt="0"/>
      <dgm:spPr/>
    </dgm:pt>
    <dgm:pt modelId="{7396B693-0D2E-4906-9679-2D28937451B6}" type="pres">
      <dgm:prSet presAssocID="{E587DB81-2B61-46C2-A75E-7E995F7D8DF3}" presName="hierChild5"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8E360BCA-1D98-4E6E-BC7A-4103232C7D6A}" type="pres">
      <dgm:prSet presAssocID="{7EA3ABF1-F6F6-44C3-BD45-9905CBACC338}" presName="Name37" presStyleLbl="parChTrans1D3" presStyleIdx="12" presStyleCnt="15"/>
      <dgm:spPr/>
    </dgm:pt>
    <dgm:pt modelId="{8EEB5E04-79AD-40A3-9EDF-C141394CB929}" type="pres">
      <dgm:prSet presAssocID="{F8D92132-9269-4303-A148-BEA473CEB394}" presName="hierRoot2" presStyleCnt="0">
        <dgm:presLayoutVars>
          <dgm:hierBranch val="init"/>
        </dgm:presLayoutVars>
      </dgm:prSet>
      <dgm:spPr/>
    </dgm:pt>
    <dgm:pt modelId="{AF48107F-D2B6-4300-9356-2593827C663C}" type="pres">
      <dgm:prSet presAssocID="{F8D92132-9269-4303-A148-BEA473CEB394}" presName="rootComposite" presStyleCnt="0"/>
      <dgm:spPr/>
    </dgm:pt>
    <dgm:pt modelId="{79F1B5BB-10F1-4266-B9D5-BDD016F1E382}" type="pres">
      <dgm:prSet presAssocID="{F8D92132-9269-4303-A148-BEA473CEB394}" presName="rootText" presStyleLbl="node3" presStyleIdx="12" presStyleCnt="15">
        <dgm:presLayoutVars>
          <dgm:chPref val="3"/>
        </dgm:presLayoutVars>
      </dgm:prSet>
      <dgm:spPr/>
    </dgm:pt>
    <dgm:pt modelId="{78C2EB9A-BBDA-4284-8FB1-E3FD886726FF}" type="pres">
      <dgm:prSet presAssocID="{F8D92132-9269-4303-A148-BEA473CEB394}" presName="rootConnector" presStyleLbl="node3" presStyleIdx="12" presStyleCnt="15"/>
      <dgm:spPr/>
    </dgm:pt>
    <dgm:pt modelId="{3E58FF12-0611-4127-BA41-0B275B5BAFB5}" type="pres">
      <dgm:prSet presAssocID="{F8D92132-9269-4303-A148-BEA473CEB394}" presName="hierChild4" presStyleCnt="0"/>
      <dgm:spPr/>
    </dgm:pt>
    <dgm:pt modelId="{A63A3F65-FD89-45A2-9DFA-E1A34232F7F3}" type="pres">
      <dgm:prSet presAssocID="{F8D92132-9269-4303-A148-BEA473CEB394}" presName="hierChild5" presStyleCnt="0"/>
      <dgm:spPr/>
    </dgm:pt>
    <dgm:pt modelId="{75C473D6-43FE-4DD3-BDA1-B972CE431F29}" type="pres">
      <dgm:prSet presAssocID="{207C773F-2BBA-4884-9F11-DE068E8635C0}" presName="Name37" presStyleLbl="parChTrans1D3" presStyleIdx="13" presStyleCnt="15"/>
      <dgm:spPr/>
    </dgm:pt>
    <dgm:pt modelId="{304D1455-352B-4359-B45D-5ED58E7D1184}" type="pres">
      <dgm:prSet presAssocID="{F4C5AB85-2ADC-4B0C-895F-585BE99F6924}" presName="hierRoot2" presStyleCnt="0">
        <dgm:presLayoutVars>
          <dgm:hierBranch val="init"/>
        </dgm:presLayoutVars>
      </dgm:prSet>
      <dgm:spPr/>
    </dgm:pt>
    <dgm:pt modelId="{06D9F426-8AFC-41FB-8AC7-94BDDDDCEE0A}" type="pres">
      <dgm:prSet presAssocID="{F4C5AB85-2ADC-4B0C-895F-585BE99F6924}" presName="rootComposite" presStyleCnt="0"/>
      <dgm:spPr/>
    </dgm:pt>
    <dgm:pt modelId="{04ACDCF2-3D7D-4B62-8000-8240BCD1C1F6}" type="pres">
      <dgm:prSet presAssocID="{F4C5AB85-2ADC-4B0C-895F-585BE99F6924}" presName="rootText" presStyleLbl="node3" presStyleIdx="13" presStyleCnt="15">
        <dgm:presLayoutVars>
          <dgm:chPref val="3"/>
        </dgm:presLayoutVars>
      </dgm:prSet>
      <dgm:spPr/>
    </dgm:pt>
    <dgm:pt modelId="{7B19EC50-1102-4AE3-854A-121B114B15A9}" type="pres">
      <dgm:prSet presAssocID="{F4C5AB85-2ADC-4B0C-895F-585BE99F6924}" presName="rootConnector" presStyleLbl="node3" presStyleIdx="13" presStyleCnt="15"/>
      <dgm:spPr/>
    </dgm:pt>
    <dgm:pt modelId="{35AC08C5-6860-4007-8FE0-617DF55A9C39}" type="pres">
      <dgm:prSet presAssocID="{F4C5AB85-2ADC-4B0C-895F-585BE99F6924}" presName="hierChild4" presStyleCnt="0"/>
      <dgm:spPr/>
    </dgm:pt>
    <dgm:pt modelId="{B8AF237E-FB3F-4D36-97B8-A1A92831603C}" type="pres">
      <dgm:prSet presAssocID="{F4C5AB85-2ADC-4B0C-895F-585BE99F6924}" presName="hierChild5" presStyleCnt="0"/>
      <dgm:spPr/>
    </dgm:pt>
    <dgm:pt modelId="{43E11D98-1FC1-44FD-8B81-9C94E03929F0}" type="pres">
      <dgm:prSet presAssocID="{35B0006E-F720-4B15-A97E-63B6CE159CA9}" presName="Name37" presStyleLbl="parChTrans1D3" presStyleIdx="14" presStyleCnt="15"/>
      <dgm:spPr/>
    </dgm:pt>
    <dgm:pt modelId="{1A9B44AB-AEB3-4FE6-BAC0-0D242167B2E4}" type="pres">
      <dgm:prSet presAssocID="{BE30A07C-A6AB-4CC9-8963-C70B7CDDEF2A}" presName="hierRoot2" presStyleCnt="0">
        <dgm:presLayoutVars>
          <dgm:hierBranch val="init"/>
        </dgm:presLayoutVars>
      </dgm:prSet>
      <dgm:spPr/>
    </dgm:pt>
    <dgm:pt modelId="{2954AB85-F665-4B23-AC2F-7DF7AF3D5F8A}" type="pres">
      <dgm:prSet presAssocID="{BE30A07C-A6AB-4CC9-8963-C70B7CDDEF2A}" presName="rootComposite" presStyleCnt="0"/>
      <dgm:spPr/>
    </dgm:pt>
    <dgm:pt modelId="{3D41411A-FC3A-43D7-B30F-1D4B31517845}" type="pres">
      <dgm:prSet presAssocID="{BE30A07C-A6AB-4CC9-8963-C70B7CDDEF2A}" presName="rootText" presStyleLbl="node3" presStyleIdx="14" presStyleCnt="15">
        <dgm:presLayoutVars>
          <dgm:chPref val="3"/>
        </dgm:presLayoutVars>
      </dgm:prSet>
      <dgm:spPr/>
    </dgm:pt>
    <dgm:pt modelId="{3488C8D1-D603-4D67-B62A-0287476D9E02}" type="pres">
      <dgm:prSet presAssocID="{BE30A07C-A6AB-4CC9-8963-C70B7CDDEF2A}" presName="rootConnector" presStyleLbl="node3" presStyleIdx="14" presStyleCnt="15"/>
      <dgm:spPr/>
    </dgm:pt>
    <dgm:pt modelId="{CB024445-5B12-47FC-96FB-20C5E3C27820}" type="pres">
      <dgm:prSet presAssocID="{BE30A07C-A6AB-4CC9-8963-C70B7CDDEF2A}" presName="hierChild4" presStyleCnt="0"/>
      <dgm:spPr/>
    </dgm:pt>
    <dgm:pt modelId="{F47528D2-5150-487F-BECF-7B41ADCD85FE}" type="pres">
      <dgm:prSet presAssocID="{BE30A07C-A6AB-4CC9-8963-C70B7CDDEF2A}" presName="hierChild5"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B9356702-889C-48A8-8FE5-7481E76CB166}" type="presOf" srcId="{5C0C5AA0-01D5-4747-95BA-930B60B1BCF9}" destId="{EC7EE9A1-6929-4E32-9456-3139F72B22D8}" srcOrd="0" destOrd="0" presId="urn:microsoft.com/office/officeart/2005/8/layout/orgChart1"/>
    <dgm:cxn modelId="{F2A29F04-58B9-4885-871A-FB07B3248780}" srcId="{4720E007-1EB4-4787-8AE2-9FD85BA00215}" destId="{F3901466-EF5C-4A7A-9F85-CAEA4A6B504B}" srcOrd="4" destOrd="0" parTransId="{E095F700-FB7C-424E-93A6-0F15E9AA0833}" sibTransId="{A86F67C0-2CE7-4FBD-A708-6499C9678F5A}"/>
    <dgm:cxn modelId="{2DD7180C-1561-427A-873F-B7D095E2615F}" type="presOf" srcId="{E20DD735-288D-477D-9323-B63D69665F3A}" destId="{27D411F3-E646-40B9-BC42-1F07764F2031}" srcOrd="0" destOrd="0" presId="urn:microsoft.com/office/officeart/2005/8/layout/orgChart1"/>
    <dgm:cxn modelId="{B828DB0C-C391-4CBA-A264-B31F0F7291BF}" type="presOf" srcId="{BE87BEE0-1152-4409-B71B-E4E37635E322}" destId="{802F7F35-63BC-455B-87DB-F661DC8A390B}" srcOrd="0" destOrd="0" presId="urn:microsoft.com/office/officeart/2005/8/layout/orgChart1"/>
    <dgm:cxn modelId="{A6FB8312-1957-4B6A-903F-1959F51E0585}" srcId="{AA38F308-F310-4E19-8763-0A2BB3611DFC}" destId="{E74758F6-3C71-4B4D-8E50-9A1FD0979DC6}" srcOrd="1" destOrd="0" parTransId="{86F36AC5-1BEC-41E0-9A0D-B11987DF0387}" sibTransId="{028829DE-78EB-4738-B9A8-9EC11341105E}"/>
    <dgm:cxn modelId="{BBFFE012-83A2-4DA9-BDB2-29A69C371BB4}" type="presOf" srcId="{CA047094-04CD-49FC-BA19-0C898128CA2A}" destId="{5E9A450C-64AC-4BB6-B5F7-02F3178467D9}" srcOrd="0" destOrd="0" presId="urn:microsoft.com/office/officeart/2005/8/layout/orgChart1"/>
    <dgm:cxn modelId="{11D40D14-7B25-4959-ACC0-11DAECC98216}" type="presOf" srcId="{56D6ED1D-5906-499D-8FDD-24B01C449C84}" destId="{96D13661-365F-45B3-94BA-430AA7205075}" srcOrd="1" destOrd="0" presId="urn:microsoft.com/office/officeart/2005/8/layout/orgChart1"/>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063A4621-C905-4054-8482-C26022DD5F9B}" type="presOf" srcId="{435B4BFB-12F4-419A-A961-921B4450E665}" destId="{2FBFE0D4-7ED1-4DDE-9F41-72FCFD4BF38D}" srcOrd="0" destOrd="0" presId="urn:microsoft.com/office/officeart/2005/8/layout/orgChart1"/>
    <dgm:cxn modelId="{0DEEAE21-5B0C-4664-B247-957E14970BDE}" type="presOf" srcId="{86F36AC5-1BEC-41E0-9A0D-B11987DF0387}" destId="{8EDBD931-C838-4C4F-837C-FC775BC29559}" srcOrd="0" destOrd="0" presId="urn:microsoft.com/office/officeart/2005/8/layout/orgChart1"/>
    <dgm:cxn modelId="{9F270922-985B-4587-BF80-70D465BA4007}" type="presOf" srcId="{3D3E3CFF-5C3F-4C7F-B1EB-71E7722F8CA3}" destId="{5BB462B4-AAA8-4F72-94E6-300931B2B7E3}"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DC2CD927-0A91-44BC-AE77-D0473018D884}" srcId="{F3901466-EF5C-4A7A-9F85-CAEA4A6B504B}" destId="{F8D92132-9269-4303-A148-BEA473CEB394}" srcOrd="0" destOrd="0" parTransId="{7EA3ABF1-F6F6-44C3-BD45-9905CBACC338}" sibTransId="{887156E5-84EF-4A5A-93BF-D34EFC1D4EF1}"/>
    <dgm:cxn modelId="{EE8C0229-2675-48E4-ABB6-9519FC08B498}" type="presOf" srcId="{5C0C5AA0-01D5-4747-95BA-930B60B1BCF9}" destId="{16C5A9D5-2BC6-4430-91F1-E490B2D62E5F}" srcOrd="1" destOrd="0" presId="urn:microsoft.com/office/officeart/2005/8/layout/orgChart1"/>
    <dgm:cxn modelId="{F4B0AF29-55A0-4E3C-ADEA-DE14F6432940}" type="presOf" srcId="{E587DB81-2B61-46C2-A75E-7E995F7D8DF3}" destId="{BE4CB7FD-3571-4D32-8A7E-8F7E473CD1C5}" srcOrd="0" destOrd="0" presId="urn:microsoft.com/office/officeart/2005/8/layout/orgChart1"/>
    <dgm:cxn modelId="{44ABA52B-1617-474C-B2CA-6DCFD1E5A6BA}" srcId="{F3901466-EF5C-4A7A-9F85-CAEA4A6B504B}" destId="{F4C5AB85-2ADC-4B0C-895F-585BE99F6924}" srcOrd="1" destOrd="0" parTransId="{207C773F-2BBA-4884-9F11-DE068E8635C0}" sibTransId="{37D59828-54EC-4CF5-9364-E7D43C61DB10}"/>
    <dgm:cxn modelId="{1DF61035-5AA5-4774-A86F-77363ADCDB3F}" type="presOf" srcId="{8BBA333B-B41E-4E2F-B010-D3C44C36638A}" destId="{F077F22D-E9ED-4B85-B319-30DA07C8ED29}"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BB50BF3A-6002-481D-8F7A-7ABEC9366FF9}" type="presOf" srcId="{1DBB1310-8850-4D37-AF1F-EC5D6A39362A}" destId="{4A4D1F07-B11D-4AF1-955C-69626CCABF84}" srcOrd="0"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2A91363E-F91D-4861-AD97-E16E4DDD08F4}" type="presOf" srcId="{473CEDE1-2EA2-4615-B919-7512581426D2}" destId="{DBACFF4A-AE7E-47BF-AB53-612EA54E0EB5}" srcOrd="1" destOrd="0" presId="urn:microsoft.com/office/officeart/2005/8/layout/orgChart1"/>
    <dgm:cxn modelId="{99D89E40-7E85-4F55-86E0-C56EC79E7B48}" type="presOf" srcId="{4720E007-1EB4-4787-8AE2-9FD85BA00215}" destId="{6BA55D15-BEA5-4A9D-AF7C-162B4F90F5FD}" srcOrd="0" destOrd="0" presId="urn:microsoft.com/office/officeart/2005/8/layout/orgChart1"/>
    <dgm:cxn modelId="{4A232B5C-8A08-4CCC-B229-E10573BCF655}" type="presOf" srcId="{F8D92132-9269-4303-A148-BEA473CEB394}" destId="{79F1B5BB-10F1-4266-B9D5-BDD016F1E382}" srcOrd="0" destOrd="0" presId="urn:microsoft.com/office/officeart/2005/8/layout/orgChart1"/>
    <dgm:cxn modelId="{8FC3105F-5B6A-40C7-9963-16CCADD5CB60}" type="presOf" srcId="{524FC0CD-4800-4030-A710-157EDC933892}" destId="{087AAC3C-9BE7-4913-A1AB-E6D325FDBA89}" srcOrd="0" destOrd="0" presId="urn:microsoft.com/office/officeart/2005/8/layout/orgChart1"/>
    <dgm:cxn modelId="{CE6CFF5F-BA6B-41F1-8E59-D62886C4FFC3}" srcId="{F3901466-EF5C-4A7A-9F85-CAEA4A6B504B}" destId="{BE30A07C-A6AB-4CC9-8963-C70B7CDDEF2A}" srcOrd="2" destOrd="0" parTransId="{35B0006E-F720-4B15-A97E-63B6CE159CA9}" sibTransId="{77D75865-D94F-4270-9AEB-7E6EEBE96567}"/>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8F7F3044-CA08-441F-B19B-ED8772EB9BC1}" type="presOf" srcId="{35B0006E-F720-4B15-A97E-63B6CE159CA9}" destId="{43E11D98-1FC1-44FD-8B81-9C94E03929F0}" srcOrd="0" destOrd="0" presId="urn:microsoft.com/office/officeart/2005/8/layout/orgChart1"/>
    <dgm:cxn modelId="{DAFB3664-9DC7-4387-9651-4E8C941C037F}" type="presOf" srcId="{3E7907E7-F869-4FE3-8ECB-0BB1E6C7FE5B}" destId="{343CC444-D116-46C4-B8EA-FE4439371DA0}" srcOrd="0" destOrd="0" presId="urn:microsoft.com/office/officeart/2005/8/layout/orgChart1"/>
    <dgm:cxn modelId="{90843C65-A8EF-4CAB-8CE4-3E791F74B564}" type="presOf" srcId="{D0770051-B26D-4A63-AFDE-686B1386C0C7}" destId="{6D454E4E-8BBE-4579-8153-C59DF863A352}"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D7941946-2397-4935-A8F5-85F326B285BE}" type="presOf" srcId="{207C773F-2BBA-4884-9F11-DE068E8635C0}" destId="{75C473D6-43FE-4DD3-BDA1-B972CE431F29}" srcOrd="0" destOrd="0" presId="urn:microsoft.com/office/officeart/2005/8/layout/orgChart1"/>
    <dgm:cxn modelId="{64E0446B-1926-464A-AC81-F4FAD25DE93C}" type="presOf" srcId="{E74758F6-3C71-4B4D-8E50-9A1FD0979DC6}" destId="{AD23775E-417A-4A1E-8BE6-35FA9CB1B8C4}" srcOrd="0" destOrd="0" presId="urn:microsoft.com/office/officeart/2005/8/layout/orgChart1"/>
    <dgm:cxn modelId="{6E5C906F-A579-4DE2-901A-6D17703A4737}" type="presOf" srcId="{56D6ED1D-5906-499D-8FDD-24B01C449C84}" destId="{6D0E3DC4-25DD-4771-8806-D068B2456EAF}" srcOrd="0" destOrd="0" presId="urn:microsoft.com/office/officeart/2005/8/layout/orgChart1"/>
    <dgm:cxn modelId="{432B3471-9868-4AA6-AF19-BFF697425A6F}" type="presOf" srcId="{E74758F6-3C71-4B4D-8E50-9A1FD0979DC6}" destId="{4179AA1A-5ECF-45BB-BA39-DC375E003B51}" srcOrd="1" destOrd="0" presId="urn:microsoft.com/office/officeart/2005/8/layout/orgChart1"/>
    <dgm:cxn modelId="{033A9953-976F-4634-914D-D4A8436ADB65}" type="presOf" srcId="{435B4BFB-12F4-419A-A961-921B4450E665}" destId="{F6F0D882-4ECC-4B60-A616-44F577A14735}" srcOrd="1" destOrd="0" presId="urn:microsoft.com/office/officeart/2005/8/layout/orgChart1"/>
    <dgm:cxn modelId="{F9A65677-FE23-4EFE-9AD7-752938B5F4A7}" type="presOf" srcId="{B2656908-891C-4A32-8CDE-35348359E9CC}" destId="{7F9B6407-339B-4B3F-AAFC-618CBC709BDF}" srcOrd="0" destOrd="0" presId="urn:microsoft.com/office/officeart/2005/8/layout/orgChart1"/>
    <dgm:cxn modelId="{A118FF7B-DAC5-497C-95ED-DC547E7D8FCF}" type="presOf" srcId="{1DBB1310-8850-4D37-AF1F-EC5D6A39362A}" destId="{BEA8F9E3-C58B-4CE9-90F1-D5919F947DAF}" srcOrd="1" destOrd="0" presId="urn:microsoft.com/office/officeart/2005/8/layout/orgChart1"/>
    <dgm:cxn modelId="{AD45DE84-F479-4104-A8D4-86E9315F712C}" type="presOf" srcId="{8346EAF9-0DDB-42FF-9618-596C3DE33D90}" destId="{32DAFC06-42B5-4762-AC2A-AF1DF417FACD}" srcOrd="1" destOrd="0" presId="urn:microsoft.com/office/officeart/2005/8/layout/orgChart1"/>
    <dgm:cxn modelId="{594EE886-4656-41C7-984D-0F2FDC7DFE53}" type="presOf" srcId="{E6A8FA3C-2105-4584-8DCB-AD7890251D15}" destId="{DED36C5F-85F2-45C6-A8D0-458CAA28F8F5}"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59C15A94-B1FE-4EFC-8A70-5BA858014DF9}" type="presOf" srcId="{BE30A07C-A6AB-4CC9-8963-C70B7CDDEF2A}" destId="{3D41411A-FC3A-43D7-B30F-1D4B31517845}" srcOrd="0" destOrd="0" presId="urn:microsoft.com/office/officeart/2005/8/layout/orgChart1"/>
    <dgm:cxn modelId="{04268995-4046-4FED-97DD-D9589294D28A}" srcId="{ACC96BEC-5E66-466F-A3C2-52E3226A5410}" destId="{8346EAF9-0DDB-42FF-9618-596C3DE33D90}" srcOrd="1" destOrd="0" parTransId="{D0770051-B26D-4A63-AFDE-686B1386C0C7}" sibTransId="{2576C4BE-071F-4959-9AB4-20E2DABA7F9E}"/>
    <dgm:cxn modelId="{B10D8D9C-E071-4C0E-8179-7BB3DD8432E7}" type="presOf" srcId="{7EA3ABF1-F6F6-44C3-BD45-9905CBACC338}" destId="{8E360BCA-1D98-4E6E-BC7A-4103232C7D6A}" srcOrd="0" destOrd="0" presId="urn:microsoft.com/office/officeart/2005/8/layout/orgChart1"/>
    <dgm:cxn modelId="{7A2693A1-BD2E-4E2B-847E-D977D17208F1}" srcId="{ACC96BEC-5E66-466F-A3C2-52E3226A5410}" destId="{1DBB1310-8850-4D37-AF1F-EC5D6A39362A}" srcOrd="0" destOrd="0" parTransId="{CA04A7F6-3236-454D-A81B-30893FA76CA2}" sibTransId="{8B236CD7-5EDF-4994-AB7F-BD7BEAA6277F}"/>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BE247DA4-2851-43CA-B45D-BF46FBA48A5E}" srcId="{AA38F308-F310-4E19-8763-0A2BB3611DFC}" destId="{E587DB81-2B61-46C2-A75E-7E995F7D8DF3}" srcOrd="2" destOrd="0" parTransId="{4CC39067-2BE0-4A6E-905C-B4EF89DEC026}" sibTransId="{6D1D76E7-A028-429B-B7E5-85F83778D534}"/>
    <dgm:cxn modelId="{D6FD8DA9-40EC-4422-9DAA-0277D744AA09}" type="presOf" srcId="{8346EAF9-0DDB-42FF-9618-596C3DE33D90}" destId="{D071CA0C-4B35-4935-A962-F299B0115673}" srcOrd="0" destOrd="0" presId="urn:microsoft.com/office/officeart/2005/8/layout/orgChart1"/>
    <dgm:cxn modelId="{E1CD65AB-04D1-4665-A3D8-D1E02CC3D6A2}" type="presOf" srcId="{F4C5AB85-2ADC-4B0C-895F-585BE99F6924}" destId="{04ACDCF2-3D7D-4B62-8000-8240BCD1C1F6}" srcOrd="0" destOrd="0" presId="urn:microsoft.com/office/officeart/2005/8/layout/orgChart1"/>
    <dgm:cxn modelId="{74DA36AF-E92F-47CE-98ED-4C5DAF412506}" type="presOf" srcId="{5536082A-0272-42B4-815F-F27D2DE15E08}" destId="{EAE96AA5-8D88-484B-A6F5-0474AD7303F7}" srcOrd="0" destOrd="0" presId="urn:microsoft.com/office/officeart/2005/8/layout/orgChart1"/>
    <dgm:cxn modelId="{AB93BBB2-37AB-43DA-B261-C07C06504556}" type="presOf" srcId="{F8D92132-9269-4303-A148-BEA473CEB394}" destId="{78C2EB9A-BBDA-4284-8FB1-E3FD886726FF}" srcOrd="1" destOrd="0" presId="urn:microsoft.com/office/officeart/2005/8/layout/orgChart1"/>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C60C56BE-E6F9-497D-964C-875602EE8DAE}" type="presOf" srcId="{3E7907E7-F869-4FE3-8ECB-0BB1E6C7FE5B}" destId="{73D64C15-5F70-4F04-A9F9-E785794DBFF2}"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EF339AC2-843F-4EA7-A558-E705C746974F}" type="presOf" srcId="{473CEDE1-2EA2-4615-B919-7512581426D2}" destId="{AE1F550C-0024-4537-A1A6-B684C0F12B9A}" srcOrd="0" destOrd="0" presId="urn:microsoft.com/office/officeart/2005/8/layout/orgChart1"/>
    <dgm:cxn modelId="{B5FE1DCA-DBBC-4197-AFCC-5DDB749D2EAE}" srcId="{AA38F308-F310-4E19-8763-0A2BB3611DFC}" destId="{56D6ED1D-5906-499D-8FDD-24B01C449C84}" srcOrd="0" destOrd="0" parTransId="{E20DD735-288D-477D-9323-B63D69665F3A}" sibTransId="{F25FB1EC-76BD-4353-B9F2-3D77B1731F2D}"/>
    <dgm:cxn modelId="{6410B4D0-6D00-426E-BE2D-87D7BF1799CC}" srcId="{D6CFC0FE-548E-4A1E-AAC7-3A2D927825AD}" destId="{473CEDE1-2EA2-4615-B919-7512581426D2}" srcOrd="2" destOrd="0" parTransId="{06ADBC5A-DB0F-42DD-B7A9-1D2CF4F09376}" sibTransId="{C4BB389E-6F41-40F0-87C3-D3319B3822A2}"/>
    <dgm:cxn modelId="{A240F3D0-B9EA-45E3-84A3-FFD1C31DE10D}" srcId="{D6CFC0FE-548E-4A1E-AAC7-3A2D927825AD}" destId="{5C0C5AA0-01D5-4747-95BA-930B60B1BCF9}" srcOrd="1" destOrd="0" parTransId="{BE87BEE0-1152-4409-B71B-E4E37635E322}" sibTransId="{0442AF2B-4650-41F8-A442-E2D08BA4F09F}"/>
    <dgm:cxn modelId="{035727D4-736F-459B-9152-DB63E0C5AADA}" type="presOf" srcId="{06ADBC5A-DB0F-42DD-B7A9-1D2CF4F09376}" destId="{C2D0CB4A-A328-4BB3-BAAC-09685C89D8B9}" srcOrd="0" destOrd="0" presId="urn:microsoft.com/office/officeart/2005/8/layout/orgChart1"/>
    <dgm:cxn modelId="{5A2087D4-D40B-48E8-91D1-201E27EAABBB}" type="presOf" srcId="{5536082A-0272-42B4-815F-F27D2DE15E08}" destId="{D322E5F5-DFA7-4A21-84F9-EBD6C6795306}" srcOrd="1" destOrd="0" presId="urn:microsoft.com/office/officeart/2005/8/layout/orgChart1"/>
    <dgm:cxn modelId="{4895E7D5-1E14-4A91-AC56-DA763780CE05}" type="presOf" srcId="{524FC0CD-4800-4030-A710-157EDC933892}" destId="{BC402798-E63F-4B8F-BE27-78E17D0316AE}" srcOrd="1"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F5B11EDE-395F-484A-8C32-F87239F3DAFD}" type="presOf" srcId="{BE30A07C-A6AB-4CC9-8963-C70B7CDDEF2A}" destId="{3488C8D1-D603-4D67-B62A-0287476D9E02}" srcOrd="1" destOrd="0" presId="urn:microsoft.com/office/officeart/2005/8/layout/orgChart1"/>
    <dgm:cxn modelId="{23C686DE-8131-4BF8-B5D6-34808CA31D42}" srcId="{503138A2-7861-46B1-A4E4-3BE41F989CAB}" destId="{3E7907E7-F869-4FE3-8ECB-0BB1E6C7FE5B}" srcOrd="0" destOrd="0" parTransId="{8C14D6B0-83B3-4B3A-B1F1-FB6DFCBB39B6}" sibTransId="{36118646-4399-42DC-9E09-C62B0D7B76C2}"/>
    <dgm:cxn modelId="{1EB283E5-A08D-4248-8F54-4E79D9253E90}" type="presOf" srcId="{CA04A7F6-3236-454D-A81B-30893FA76CA2}" destId="{71E69623-75CA-4F59-A49D-7461CA508810}" srcOrd="0" destOrd="0" presId="urn:microsoft.com/office/officeart/2005/8/layout/orgChart1"/>
    <dgm:cxn modelId="{B6BD2DE8-0FCD-47CD-A218-DDDC3B0A6B2C}" type="presOf" srcId="{E587DB81-2B61-46C2-A75E-7E995F7D8DF3}" destId="{6609C321-165B-4BB0-BA56-6D672FFDC49A}" srcOrd="1" destOrd="0" presId="urn:microsoft.com/office/officeart/2005/8/layout/orgChart1"/>
    <dgm:cxn modelId="{3027B7EE-346F-432E-9044-E082B14EB1CE}" srcId="{503138A2-7861-46B1-A4E4-3BE41F989CAB}" destId="{435B4BFB-12F4-419A-A961-921B4450E665}" srcOrd="1" destOrd="0" parTransId="{B2656908-891C-4A32-8CDE-35348359E9CC}" sibTransId="{D9D65AC3-9F1B-40D9-A82B-6F06837164D7}"/>
    <dgm:cxn modelId="{EF3CEAEE-E4F4-40A2-81BC-5E91CE8B7DCB}" type="presOf" srcId="{2D99E315-E470-4F95-B61C-E892E3FCE0ED}" destId="{ABB03F76-408A-4566-AEC7-28CC0A9BA0F1}" srcOrd="0" destOrd="0" presId="urn:microsoft.com/office/officeart/2005/8/layout/orgChart1"/>
    <dgm:cxn modelId="{AE7914EF-7393-4882-9F8A-1E09599AAE73}" type="presOf" srcId="{F4C5AB85-2ADC-4B0C-895F-585BE99F6924}" destId="{7B19EC50-1102-4AE3-854A-121B114B15A9}" srcOrd="1"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E91B3DEF-D2A3-4951-A658-C7BB130068B1}" type="presOf" srcId="{4CC39067-2BE0-4A6E-905C-B4EF89DEC026}" destId="{80B70F00-F727-47C1-BE6D-A17E8284E460}" srcOrd="0" destOrd="0" presId="urn:microsoft.com/office/officeart/2005/8/layout/orgChart1"/>
    <dgm:cxn modelId="{91E155F1-CC01-45FC-A12C-F4F2F78718FC}" type="presOf" srcId="{8BBA333B-B41E-4E2F-B010-D3C44C36638A}" destId="{B9DCE9A1-2926-4B69-8DC9-86DBE1EDCB65}" srcOrd="0" destOrd="0" presId="urn:microsoft.com/office/officeart/2005/8/layout/orgChart1"/>
    <dgm:cxn modelId="{C65A20F3-EB4C-44D4-B10C-2288DEB09789}" srcId="{503138A2-7861-46B1-A4E4-3BE41F989CAB}" destId="{8BBA333B-B41E-4E2F-B010-D3C44C36638A}" srcOrd="2" destOrd="0" parTransId="{CA047094-04CD-49FC-BA19-0C898128CA2A}" sibTransId="{E5FC7009-49DA-4049-B5BE-66235E4C0128}"/>
    <dgm:cxn modelId="{1F47ADF4-C2F0-4D59-B5E6-B1CC36D44F79}" srcId="{ACC96BEC-5E66-466F-A3C2-52E3226A5410}" destId="{5536082A-0272-42B4-815F-F27D2DE15E08}" srcOrd="2" destOrd="0" parTransId="{E6A8FA3C-2105-4584-8DCB-AD7890251D15}" sibTransId="{9D67E18C-499C-42C7-9730-9BF97AC1E116}"/>
    <dgm:cxn modelId="{77DC14F5-5253-4859-B9F7-F490B3784153}" type="presOf" srcId="{6F853F86-6CC5-4E07-B823-DAA28AD575E8}" destId="{D05385CB-0CA2-467A-9F0B-45B6E289A46C}" srcOrd="0" destOrd="0" presId="urn:microsoft.com/office/officeart/2005/8/layout/orgChart1"/>
    <dgm:cxn modelId="{16FFC0FB-9F9A-425E-BEEE-67C66F698AEC}" srcId="{D6CFC0FE-548E-4A1E-AAC7-3A2D927825AD}" destId="{524FC0CD-4800-4030-A710-157EDC933892}" srcOrd="0" destOrd="0" parTransId="{3D3E3CFF-5C3F-4C7F-B1EB-71E7722F8CA3}" sibTransId="{A78737B5-C10C-452C-BD4B-3714FB353C70}"/>
    <dgm:cxn modelId="{C58699FF-B427-4726-8BDD-9B61C879692D}" type="presOf" srcId="{8C14D6B0-83B3-4B3A-B1F1-FB6DFCBB39B6}" destId="{7EAF5B55-CDFA-480A-9948-5C40B55A909A}"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1C96F0C3-FABF-40B5-B39D-EB14BFB54D63}" type="presParOf" srcId="{26D7E3E6-B765-409E-BFFC-462C83B28ABC}" destId="{5BB462B4-AAA8-4F72-94E6-300931B2B7E3}" srcOrd="0" destOrd="0" presId="urn:microsoft.com/office/officeart/2005/8/layout/orgChart1"/>
    <dgm:cxn modelId="{C991E73D-5404-4DA7-897F-F1DB3494CC04}" type="presParOf" srcId="{26D7E3E6-B765-409E-BFFC-462C83B28ABC}" destId="{1CB9EDB0-0E8F-48FD-B101-5EFA5320BA31}" srcOrd="1" destOrd="0" presId="urn:microsoft.com/office/officeart/2005/8/layout/orgChart1"/>
    <dgm:cxn modelId="{3E9888C2-7B92-4783-B378-406C26D6B31D}" type="presParOf" srcId="{1CB9EDB0-0E8F-48FD-B101-5EFA5320BA31}" destId="{39220C2F-0AD1-4869-A1E6-C7157A8DAC3C}" srcOrd="0" destOrd="0" presId="urn:microsoft.com/office/officeart/2005/8/layout/orgChart1"/>
    <dgm:cxn modelId="{9326D876-BBF8-4AE5-B81E-F98A8638A242}" type="presParOf" srcId="{39220C2F-0AD1-4869-A1E6-C7157A8DAC3C}" destId="{087AAC3C-9BE7-4913-A1AB-E6D325FDBA89}" srcOrd="0" destOrd="0" presId="urn:microsoft.com/office/officeart/2005/8/layout/orgChart1"/>
    <dgm:cxn modelId="{D4800F40-7E3C-4A4D-AC4B-08E1172786BA}" type="presParOf" srcId="{39220C2F-0AD1-4869-A1E6-C7157A8DAC3C}" destId="{BC402798-E63F-4B8F-BE27-78E17D0316AE}" srcOrd="1" destOrd="0" presId="urn:microsoft.com/office/officeart/2005/8/layout/orgChart1"/>
    <dgm:cxn modelId="{D47B0562-0F74-4C4A-891B-CC74331A6D1E}" type="presParOf" srcId="{1CB9EDB0-0E8F-48FD-B101-5EFA5320BA31}" destId="{2D362F95-F72F-4D9E-8941-D316FDBCC491}" srcOrd="1" destOrd="0" presId="urn:microsoft.com/office/officeart/2005/8/layout/orgChart1"/>
    <dgm:cxn modelId="{E751AE93-348A-41CE-88A3-452B5143EF9B}" type="presParOf" srcId="{1CB9EDB0-0E8F-48FD-B101-5EFA5320BA31}" destId="{58D29723-FDCE-4259-B787-5632BD02CD30}" srcOrd="2" destOrd="0" presId="urn:microsoft.com/office/officeart/2005/8/layout/orgChart1"/>
    <dgm:cxn modelId="{5626DEB1-CE9D-4BC1-8A53-4CD86DC26E8B}" type="presParOf" srcId="{26D7E3E6-B765-409E-BFFC-462C83B28ABC}" destId="{802F7F35-63BC-455B-87DB-F661DC8A390B}" srcOrd="2" destOrd="0" presId="urn:microsoft.com/office/officeart/2005/8/layout/orgChart1"/>
    <dgm:cxn modelId="{92ED52F1-DD16-466E-9E9B-F6A6F3FB8A42}" type="presParOf" srcId="{26D7E3E6-B765-409E-BFFC-462C83B28ABC}" destId="{FB868AA5-D591-4780-BA2C-E1F66B729C22}" srcOrd="3" destOrd="0" presId="urn:microsoft.com/office/officeart/2005/8/layout/orgChart1"/>
    <dgm:cxn modelId="{601E1F60-A7CD-442F-B8B0-89DE46A47F2B}" type="presParOf" srcId="{FB868AA5-D591-4780-BA2C-E1F66B729C22}" destId="{1582436D-BF65-487E-877C-39AD885F6DD3}" srcOrd="0" destOrd="0" presId="urn:microsoft.com/office/officeart/2005/8/layout/orgChart1"/>
    <dgm:cxn modelId="{82AE5E28-77EF-43AD-A0C2-913FCCBD8948}" type="presParOf" srcId="{1582436D-BF65-487E-877C-39AD885F6DD3}" destId="{EC7EE9A1-6929-4E32-9456-3139F72B22D8}" srcOrd="0" destOrd="0" presId="urn:microsoft.com/office/officeart/2005/8/layout/orgChart1"/>
    <dgm:cxn modelId="{2E59BF0E-1157-49B0-BCC5-7436513EA4BB}" type="presParOf" srcId="{1582436D-BF65-487E-877C-39AD885F6DD3}" destId="{16C5A9D5-2BC6-4430-91F1-E490B2D62E5F}" srcOrd="1" destOrd="0" presId="urn:microsoft.com/office/officeart/2005/8/layout/orgChart1"/>
    <dgm:cxn modelId="{4F392479-A833-491D-8D99-C03593490E30}" type="presParOf" srcId="{FB868AA5-D591-4780-BA2C-E1F66B729C22}" destId="{E0A9E707-4D32-4ECD-87AF-6B8F24675D36}" srcOrd="1" destOrd="0" presId="urn:microsoft.com/office/officeart/2005/8/layout/orgChart1"/>
    <dgm:cxn modelId="{315A2339-2598-4990-A889-50DB2CAF32E2}" type="presParOf" srcId="{FB868AA5-D591-4780-BA2C-E1F66B729C22}" destId="{75E5B019-C003-468F-8732-A3C627BC06A8}" srcOrd="2" destOrd="0" presId="urn:microsoft.com/office/officeart/2005/8/layout/orgChart1"/>
    <dgm:cxn modelId="{256801AC-529E-4B72-9778-2FEF5FDB44A8}" type="presParOf" srcId="{26D7E3E6-B765-409E-BFFC-462C83B28ABC}" destId="{C2D0CB4A-A328-4BB3-BAAC-09685C89D8B9}" srcOrd="4" destOrd="0" presId="urn:microsoft.com/office/officeart/2005/8/layout/orgChart1"/>
    <dgm:cxn modelId="{740C00ED-18BD-49B3-ACFE-1855B744BA90}" type="presParOf" srcId="{26D7E3E6-B765-409E-BFFC-462C83B28ABC}" destId="{2ADBC920-70C0-4F73-B614-DB50F3FFEF56}" srcOrd="5" destOrd="0" presId="urn:microsoft.com/office/officeart/2005/8/layout/orgChart1"/>
    <dgm:cxn modelId="{B563EDE6-2321-4AC6-82F3-E03023036A53}" type="presParOf" srcId="{2ADBC920-70C0-4F73-B614-DB50F3FFEF56}" destId="{0AF31379-45D2-47E2-AA3D-48484692E1CD}" srcOrd="0" destOrd="0" presId="urn:microsoft.com/office/officeart/2005/8/layout/orgChart1"/>
    <dgm:cxn modelId="{D6134153-590C-4E53-81CB-7561964FFD1F}" type="presParOf" srcId="{0AF31379-45D2-47E2-AA3D-48484692E1CD}" destId="{AE1F550C-0024-4537-A1A6-B684C0F12B9A}" srcOrd="0" destOrd="0" presId="urn:microsoft.com/office/officeart/2005/8/layout/orgChart1"/>
    <dgm:cxn modelId="{E2CA0C9E-C97C-461E-B063-77063795F891}" type="presParOf" srcId="{0AF31379-45D2-47E2-AA3D-48484692E1CD}" destId="{DBACFF4A-AE7E-47BF-AB53-612EA54E0EB5}" srcOrd="1" destOrd="0" presId="urn:microsoft.com/office/officeart/2005/8/layout/orgChart1"/>
    <dgm:cxn modelId="{D6DE019B-87CC-49B0-918D-DC911F3E6296}" type="presParOf" srcId="{2ADBC920-70C0-4F73-B614-DB50F3FFEF56}" destId="{3F35F166-F89F-42F0-9EF6-0964F1FF0F94}" srcOrd="1" destOrd="0" presId="urn:microsoft.com/office/officeart/2005/8/layout/orgChart1"/>
    <dgm:cxn modelId="{AB9ACB30-BF9C-4FDA-B205-9C14EF7634AA}" type="presParOf" srcId="{2ADBC920-70C0-4F73-B614-DB50F3FFEF56}" destId="{6188501E-29FE-4124-9216-7888982C0C5E}" srcOrd="2"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EF8E9CFA-3652-4E1A-BE94-94D78F0559D6}" type="presParOf" srcId="{AE3659AD-8F09-41A7-9F6F-B85CB2732396}" destId="{7EAF5B55-CDFA-480A-9948-5C40B55A909A}" srcOrd="0" destOrd="0" presId="urn:microsoft.com/office/officeart/2005/8/layout/orgChart1"/>
    <dgm:cxn modelId="{6D46B3CF-DCF0-46FF-BA6D-A1A4E3341CD1}" type="presParOf" srcId="{AE3659AD-8F09-41A7-9F6F-B85CB2732396}" destId="{88351BAC-F79C-4D04-B6DD-112BFF317FCA}" srcOrd="1" destOrd="0" presId="urn:microsoft.com/office/officeart/2005/8/layout/orgChart1"/>
    <dgm:cxn modelId="{1168A13B-0CE0-45AC-ADD6-1364E9A6159E}" type="presParOf" srcId="{88351BAC-F79C-4D04-B6DD-112BFF317FCA}" destId="{8F3290C9-0F6C-440E-AB5A-17416C3C64C2}" srcOrd="0" destOrd="0" presId="urn:microsoft.com/office/officeart/2005/8/layout/orgChart1"/>
    <dgm:cxn modelId="{F64733F4-C9B9-4F92-9508-1D195ABF91BC}" type="presParOf" srcId="{8F3290C9-0F6C-440E-AB5A-17416C3C64C2}" destId="{343CC444-D116-46C4-B8EA-FE4439371DA0}" srcOrd="0" destOrd="0" presId="urn:microsoft.com/office/officeart/2005/8/layout/orgChart1"/>
    <dgm:cxn modelId="{72A35DE6-3566-432D-9884-809BCDE9FCF1}" type="presParOf" srcId="{8F3290C9-0F6C-440E-AB5A-17416C3C64C2}" destId="{73D64C15-5F70-4F04-A9F9-E785794DBFF2}" srcOrd="1" destOrd="0" presId="urn:microsoft.com/office/officeart/2005/8/layout/orgChart1"/>
    <dgm:cxn modelId="{A9A827CB-FF99-4CA3-8192-B40E0CD33C27}" type="presParOf" srcId="{88351BAC-F79C-4D04-B6DD-112BFF317FCA}" destId="{5D734D3E-788D-4A84-A1A3-BAD656F68C51}" srcOrd="1" destOrd="0" presId="urn:microsoft.com/office/officeart/2005/8/layout/orgChart1"/>
    <dgm:cxn modelId="{96B56F3C-464B-4DAC-98CF-97EEFCAD4BAD}" type="presParOf" srcId="{88351BAC-F79C-4D04-B6DD-112BFF317FCA}" destId="{DE78C115-EFEA-414D-87DA-C10D4D69B829}" srcOrd="2" destOrd="0" presId="urn:microsoft.com/office/officeart/2005/8/layout/orgChart1"/>
    <dgm:cxn modelId="{274AC1BC-4DB3-4D62-A631-16218BBF663F}" type="presParOf" srcId="{AE3659AD-8F09-41A7-9F6F-B85CB2732396}" destId="{7F9B6407-339B-4B3F-AAFC-618CBC709BDF}" srcOrd="2" destOrd="0" presId="urn:microsoft.com/office/officeart/2005/8/layout/orgChart1"/>
    <dgm:cxn modelId="{EB4CCCD8-B864-4848-AAF4-65D7721C93E9}" type="presParOf" srcId="{AE3659AD-8F09-41A7-9F6F-B85CB2732396}" destId="{97BEEAB9-ABEF-431F-9B0C-1694A31475C4}" srcOrd="3" destOrd="0" presId="urn:microsoft.com/office/officeart/2005/8/layout/orgChart1"/>
    <dgm:cxn modelId="{ED3A4665-BD47-4496-B1F4-37FE6E2A4906}" type="presParOf" srcId="{97BEEAB9-ABEF-431F-9B0C-1694A31475C4}" destId="{77D56B7D-9D4C-4A12-91E4-E8CBF92CD3A4}" srcOrd="0" destOrd="0" presId="urn:microsoft.com/office/officeart/2005/8/layout/orgChart1"/>
    <dgm:cxn modelId="{52C5E36F-A0F8-46A5-9022-305DA44D89CA}" type="presParOf" srcId="{77D56B7D-9D4C-4A12-91E4-E8CBF92CD3A4}" destId="{2FBFE0D4-7ED1-4DDE-9F41-72FCFD4BF38D}" srcOrd="0" destOrd="0" presId="urn:microsoft.com/office/officeart/2005/8/layout/orgChart1"/>
    <dgm:cxn modelId="{D11E0325-5C80-48CA-A405-43369C050A33}" type="presParOf" srcId="{77D56B7D-9D4C-4A12-91E4-E8CBF92CD3A4}" destId="{F6F0D882-4ECC-4B60-A616-44F577A14735}" srcOrd="1" destOrd="0" presId="urn:microsoft.com/office/officeart/2005/8/layout/orgChart1"/>
    <dgm:cxn modelId="{F06F9F0E-3F30-4C13-9FE8-EDF1AD144603}" type="presParOf" srcId="{97BEEAB9-ABEF-431F-9B0C-1694A31475C4}" destId="{009BF410-3BD8-4E85-AC6C-E06734A2D830}" srcOrd="1" destOrd="0" presId="urn:microsoft.com/office/officeart/2005/8/layout/orgChart1"/>
    <dgm:cxn modelId="{1A688055-01E4-467A-8D44-C91197057C47}" type="presParOf" srcId="{97BEEAB9-ABEF-431F-9B0C-1694A31475C4}" destId="{03D1E77A-9141-4E5B-BEDD-2E297CF46AF2}" srcOrd="2" destOrd="0" presId="urn:microsoft.com/office/officeart/2005/8/layout/orgChart1"/>
    <dgm:cxn modelId="{F54AE6A2-3442-426E-AD89-A0901D8CDDD3}" type="presParOf" srcId="{AE3659AD-8F09-41A7-9F6F-B85CB2732396}" destId="{5E9A450C-64AC-4BB6-B5F7-02F3178467D9}" srcOrd="4" destOrd="0" presId="urn:microsoft.com/office/officeart/2005/8/layout/orgChart1"/>
    <dgm:cxn modelId="{7B837A3B-20F9-483F-9B8C-E0FFAB29917A}" type="presParOf" srcId="{AE3659AD-8F09-41A7-9F6F-B85CB2732396}" destId="{44D8D7CF-B672-4138-87C9-21D482113162}" srcOrd="5" destOrd="0" presId="urn:microsoft.com/office/officeart/2005/8/layout/orgChart1"/>
    <dgm:cxn modelId="{7143F2C2-FDE7-436C-87FF-253D7A2E93A4}" type="presParOf" srcId="{44D8D7CF-B672-4138-87C9-21D482113162}" destId="{D81DC201-1E55-4319-A18A-F0C0F243125A}" srcOrd="0" destOrd="0" presId="urn:microsoft.com/office/officeart/2005/8/layout/orgChart1"/>
    <dgm:cxn modelId="{E30A9B18-5847-481A-8B06-E7B0E3CCCC90}" type="presParOf" srcId="{D81DC201-1E55-4319-A18A-F0C0F243125A}" destId="{B9DCE9A1-2926-4B69-8DC9-86DBE1EDCB65}" srcOrd="0" destOrd="0" presId="urn:microsoft.com/office/officeart/2005/8/layout/orgChart1"/>
    <dgm:cxn modelId="{1EF7D868-C7C7-4FBF-9957-5A38F5CEAA68}" type="presParOf" srcId="{D81DC201-1E55-4319-A18A-F0C0F243125A}" destId="{F077F22D-E9ED-4B85-B319-30DA07C8ED29}" srcOrd="1" destOrd="0" presId="urn:microsoft.com/office/officeart/2005/8/layout/orgChart1"/>
    <dgm:cxn modelId="{F9E2C052-E89C-435B-8F5A-CF431A8EAB94}" type="presParOf" srcId="{44D8D7CF-B672-4138-87C9-21D482113162}" destId="{F4104892-F18B-4708-B848-3034952A9AF3}" srcOrd="1" destOrd="0" presId="urn:microsoft.com/office/officeart/2005/8/layout/orgChart1"/>
    <dgm:cxn modelId="{AAA90405-4DE3-4EAA-B405-6884619AA514}" type="presParOf" srcId="{44D8D7CF-B672-4138-87C9-21D482113162}" destId="{E44E9AED-1C74-4540-9EAB-97F3601244D4}" srcOrd="2"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A2CE5230-AE14-4522-AD59-A1C52E13FFFF}" type="presParOf" srcId="{3A7BD408-83F2-4E78-B13B-55DA64FE9D71}" destId="{71E69623-75CA-4F59-A49D-7461CA508810}" srcOrd="0" destOrd="0" presId="urn:microsoft.com/office/officeart/2005/8/layout/orgChart1"/>
    <dgm:cxn modelId="{FFB51B7F-14A2-48E9-A043-CFDC1268D519}" type="presParOf" srcId="{3A7BD408-83F2-4E78-B13B-55DA64FE9D71}" destId="{DDF920F9-3359-4224-AC96-887ECC4CFD96}" srcOrd="1" destOrd="0" presId="urn:microsoft.com/office/officeart/2005/8/layout/orgChart1"/>
    <dgm:cxn modelId="{FA7950A3-57E4-4EFF-A1D4-4C89062D805F}" type="presParOf" srcId="{DDF920F9-3359-4224-AC96-887ECC4CFD96}" destId="{8238FB75-B727-429A-B475-CC04D9414AAD}" srcOrd="0" destOrd="0" presId="urn:microsoft.com/office/officeart/2005/8/layout/orgChart1"/>
    <dgm:cxn modelId="{B61CC133-F991-491A-AE6A-14F9BC786B7C}" type="presParOf" srcId="{8238FB75-B727-429A-B475-CC04D9414AAD}" destId="{4A4D1F07-B11D-4AF1-955C-69626CCABF84}" srcOrd="0" destOrd="0" presId="urn:microsoft.com/office/officeart/2005/8/layout/orgChart1"/>
    <dgm:cxn modelId="{ABCF50F6-A843-4B9C-894F-1C0990559606}" type="presParOf" srcId="{8238FB75-B727-429A-B475-CC04D9414AAD}" destId="{BEA8F9E3-C58B-4CE9-90F1-D5919F947DAF}" srcOrd="1" destOrd="0" presId="urn:microsoft.com/office/officeart/2005/8/layout/orgChart1"/>
    <dgm:cxn modelId="{51B85312-9D0D-4ECC-AFA3-C10A178F2D9C}" type="presParOf" srcId="{DDF920F9-3359-4224-AC96-887ECC4CFD96}" destId="{F6573295-6E7B-4223-80F7-9669F32A6942}" srcOrd="1" destOrd="0" presId="urn:microsoft.com/office/officeart/2005/8/layout/orgChart1"/>
    <dgm:cxn modelId="{02B1257C-708D-43BC-AA1A-4E4B09BF65E0}" type="presParOf" srcId="{DDF920F9-3359-4224-AC96-887ECC4CFD96}" destId="{46B2055A-29C0-443E-B251-D9F25D3EBF78}" srcOrd="2" destOrd="0" presId="urn:microsoft.com/office/officeart/2005/8/layout/orgChart1"/>
    <dgm:cxn modelId="{4D34BC00-E079-4ED0-BA99-9E9BACFB9AE0}" type="presParOf" srcId="{3A7BD408-83F2-4E78-B13B-55DA64FE9D71}" destId="{6D454E4E-8BBE-4579-8153-C59DF863A352}" srcOrd="2" destOrd="0" presId="urn:microsoft.com/office/officeart/2005/8/layout/orgChart1"/>
    <dgm:cxn modelId="{66F59354-0DCB-4F3D-8CC0-48648AC2475B}" type="presParOf" srcId="{3A7BD408-83F2-4E78-B13B-55DA64FE9D71}" destId="{FD011919-EA49-426E-9E69-C565903EDB00}" srcOrd="3" destOrd="0" presId="urn:microsoft.com/office/officeart/2005/8/layout/orgChart1"/>
    <dgm:cxn modelId="{B0BBBE08-0BFE-4DFE-8D61-34C59DBE2A5C}" type="presParOf" srcId="{FD011919-EA49-426E-9E69-C565903EDB00}" destId="{E0DDF11E-0B9E-4914-B332-FA2B6ACEEB08}" srcOrd="0" destOrd="0" presId="urn:microsoft.com/office/officeart/2005/8/layout/orgChart1"/>
    <dgm:cxn modelId="{3DC0A097-30DD-4521-A97F-5A95B62F3464}" type="presParOf" srcId="{E0DDF11E-0B9E-4914-B332-FA2B6ACEEB08}" destId="{D071CA0C-4B35-4935-A962-F299B0115673}" srcOrd="0" destOrd="0" presId="urn:microsoft.com/office/officeart/2005/8/layout/orgChart1"/>
    <dgm:cxn modelId="{5C909F93-88AD-4403-A3C4-2454A3DBCBF1}" type="presParOf" srcId="{E0DDF11E-0B9E-4914-B332-FA2B6ACEEB08}" destId="{32DAFC06-42B5-4762-AC2A-AF1DF417FACD}" srcOrd="1" destOrd="0" presId="urn:microsoft.com/office/officeart/2005/8/layout/orgChart1"/>
    <dgm:cxn modelId="{8FB51E2F-87A3-4F01-9611-3BCDE7C20FD5}" type="presParOf" srcId="{FD011919-EA49-426E-9E69-C565903EDB00}" destId="{FA7B4015-0506-4321-9F6F-1D89FD60EA9A}" srcOrd="1" destOrd="0" presId="urn:microsoft.com/office/officeart/2005/8/layout/orgChart1"/>
    <dgm:cxn modelId="{4B63424A-7B81-43E0-ABFE-59C7EDB1D426}" type="presParOf" srcId="{FD011919-EA49-426E-9E69-C565903EDB00}" destId="{2D567A66-F42A-43B7-AB89-436603369F8F}" srcOrd="2" destOrd="0" presId="urn:microsoft.com/office/officeart/2005/8/layout/orgChart1"/>
    <dgm:cxn modelId="{840C31EF-9AA4-4BB0-B9C8-703F97646EE6}" type="presParOf" srcId="{3A7BD408-83F2-4E78-B13B-55DA64FE9D71}" destId="{DED36C5F-85F2-45C6-A8D0-458CAA28F8F5}" srcOrd="4" destOrd="0" presId="urn:microsoft.com/office/officeart/2005/8/layout/orgChart1"/>
    <dgm:cxn modelId="{06563B5F-88F8-4C03-AE06-B162766E73D4}" type="presParOf" srcId="{3A7BD408-83F2-4E78-B13B-55DA64FE9D71}" destId="{88FC5ABE-EA4A-4173-9334-188269354D66}" srcOrd="5" destOrd="0" presId="urn:microsoft.com/office/officeart/2005/8/layout/orgChart1"/>
    <dgm:cxn modelId="{B8F354B3-659C-4525-8F77-81FE348B2D6A}" type="presParOf" srcId="{88FC5ABE-EA4A-4173-9334-188269354D66}" destId="{26DDA4A4-085D-4AA7-9A9E-9A828D0AAC11}" srcOrd="0" destOrd="0" presId="urn:microsoft.com/office/officeart/2005/8/layout/orgChart1"/>
    <dgm:cxn modelId="{E08EF86E-CFC4-40DC-8AEB-D6113FCE5A6F}" type="presParOf" srcId="{26DDA4A4-085D-4AA7-9A9E-9A828D0AAC11}" destId="{EAE96AA5-8D88-484B-A6F5-0474AD7303F7}" srcOrd="0" destOrd="0" presId="urn:microsoft.com/office/officeart/2005/8/layout/orgChart1"/>
    <dgm:cxn modelId="{65A84D90-AAAC-4CF6-B610-DAFA8FE9EAB4}" type="presParOf" srcId="{26DDA4A4-085D-4AA7-9A9E-9A828D0AAC11}" destId="{D322E5F5-DFA7-4A21-84F9-EBD6C6795306}" srcOrd="1" destOrd="0" presId="urn:microsoft.com/office/officeart/2005/8/layout/orgChart1"/>
    <dgm:cxn modelId="{38300DB8-EAE5-4A58-B1C8-9C1CEA78FAEB}" type="presParOf" srcId="{88FC5ABE-EA4A-4173-9334-188269354D66}" destId="{F2FC48B2-3FC9-4B73-B0A9-01CCADC0C760}" srcOrd="1" destOrd="0" presId="urn:microsoft.com/office/officeart/2005/8/layout/orgChart1"/>
    <dgm:cxn modelId="{F443023D-AD72-48A9-AA5F-E108AA00E20D}" type="presParOf" srcId="{88FC5ABE-EA4A-4173-9334-188269354D66}" destId="{5B0B0D6E-7505-46AE-8C05-78A6DAC8F255}" srcOrd="2"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ADB0EC23-7D2B-4A84-8B30-9354ED499B96}" type="presParOf" srcId="{BC36D272-E7D1-4406-A239-8900CD8A0E7F}" destId="{27D411F3-E646-40B9-BC42-1F07764F2031}" srcOrd="0" destOrd="0" presId="urn:microsoft.com/office/officeart/2005/8/layout/orgChart1"/>
    <dgm:cxn modelId="{DE45B7CF-CA68-487D-8797-FD014ECBB81F}" type="presParOf" srcId="{BC36D272-E7D1-4406-A239-8900CD8A0E7F}" destId="{B74FA83D-C901-479A-95DC-AF2E2BFDD0FC}" srcOrd="1" destOrd="0" presId="urn:microsoft.com/office/officeart/2005/8/layout/orgChart1"/>
    <dgm:cxn modelId="{056C0097-B483-40E0-B26D-CBE8BBEFC1C7}" type="presParOf" srcId="{B74FA83D-C901-479A-95DC-AF2E2BFDD0FC}" destId="{1E06B3C2-017F-4504-947E-12FA1D93EC5D}" srcOrd="0" destOrd="0" presId="urn:microsoft.com/office/officeart/2005/8/layout/orgChart1"/>
    <dgm:cxn modelId="{FFABEEFD-6F87-4F76-81C5-0191A0FA4E61}" type="presParOf" srcId="{1E06B3C2-017F-4504-947E-12FA1D93EC5D}" destId="{6D0E3DC4-25DD-4771-8806-D068B2456EAF}" srcOrd="0" destOrd="0" presId="urn:microsoft.com/office/officeart/2005/8/layout/orgChart1"/>
    <dgm:cxn modelId="{C3E3D2A7-17AA-4A1C-923C-0FB451AE2B05}" type="presParOf" srcId="{1E06B3C2-017F-4504-947E-12FA1D93EC5D}" destId="{96D13661-365F-45B3-94BA-430AA7205075}" srcOrd="1" destOrd="0" presId="urn:microsoft.com/office/officeart/2005/8/layout/orgChart1"/>
    <dgm:cxn modelId="{337C76A4-F51A-4BD1-9CE8-CF2CFEF4D9A0}" type="presParOf" srcId="{B74FA83D-C901-479A-95DC-AF2E2BFDD0FC}" destId="{9947728B-E4D6-430B-B30A-0942D62BA641}" srcOrd="1" destOrd="0" presId="urn:microsoft.com/office/officeart/2005/8/layout/orgChart1"/>
    <dgm:cxn modelId="{7DE73E21-76FA-44D3-965F-D7065FAC16D4}" type="presParOf" srcId="{B74FA83D-C901-479A-95DC-AF2E2BFDD0FC}" destId="{E3D25ECA-9CBE-4BAF-889B-0C66B6937588}" srcOrd="2" destOrd="0" presId="urn:microsoft.com/office/officeart/2005/8/layout/orgChart1"/>
    <dgm:cxn modelId="{A184FFB2-5FE0-4576-B6C3-D1331C021C35}" type="presParOf" srcId="{BC36D272-E7D1-4406-A239-8900CD8A0E7F}" destId="{8EDBD931-C838-4C4F-837C-FC775BC29559}" srcOrd="2" destOrd="0" presId="urn:microsoft.com/office/officeart/2005/8/layout/orgChart1"/>
    <dgm:cxn modelId="{455A63DC-A25D-4ADC-9FA2-D519F78414EF}" type="presParOf" srcId="{BC36D272-E7D1-4406-A239-8900CD8A0E7F}" destId="{042AE046-77B5-4E65-9A74-2D808472C545}" srcOrd="3" destOrd="0" presId="urn:microsoft.com/office/officeart/2005/8/layout/orgChart1"/>
    <dgm:cxn modelId="{9E0E4D5E-7C19-4E15-871C-A822497A1F03}" type="presParOf" srcId="{042AE046-77B5-4E65-9A74-2D808472C545}" destId="{3FC9A3C1-DB4F-4B27-91FA-9B7E2B250EE8}" srcOrd="0" destOrd="0" presId="urn:microsoft.com/office/officeart/2005/8/layout/orgChart1"/>
    <dgm:cxn modelId="{537F1B6D-4CA8-4EA6-9E85-1D8529A67170}" type="presParOf" srcId="{3FC9A3C1-DB4F-4B27-91FA-9B7E2B250EE8}" destId="{AD23775E-417A-4A1E-8BE6-35FA9CB1B8C4}" srcOrd="0" destOrd="0" presId="urn:microsoft.com/office/officeart/2005/8/layout/orgChart1"/>
    <dgm:cxn modelId="{885C8244-543A-49BE-8325-E3C65DB49680}" type="presParOf" srcId="{3FC9A3C1-DB4F-4B27-91FA-9B7E2B250EE8}" destId="{4179AA1A-5ECF-45BB-BA39-DC375E003B51}" srcOrd="1" destOrd="0" presId="urn:microsoft.com/office/officeart/2005/8/layout/orgChart1"/>
    <dgm:cxn modelId="{DFF70276-08AA-41DC-9C91-4A4D450D0CAC}" type="presParOf" srcId="{042AE046-77B5-4E65-9A74-2D808472C545}" destId="{C851DE83-64D2-4CA0-AD0C-7421046F7904}" srcOrd="1" destOrd="0" presId="urn:microsoft.com/office/officeart/2005/8/layout/orgChart1"/>
    <dgm:cxn modelId="{4BBC3812-6146-41CB-8491-6041588B5DE0}" type="presParOf" srcId="{042AE046-77B5-4E65-9A74-2D808472C545}" destId="{3B09DB6A-314B-45FF-89D6-E3E78E2DEE43}" srcOrd="2" destOrd="0" presId="urn:microsoft.com/office/officeart/2005/8/layout/orgChart1"/>
    <dgm:cxn modelId="{5DBF2095-3035-4704-87BA-CBFBC179289B}" type="presParOf" srcId="{BC36D272-E7D1-4406-A239-8900CD8A0E7F}" destId="{80B70F00-F727-47C1-BE6D-A17E8284E460}" srcOrd="4" destOrd="0" presId="urn:microsoft.com/office/officeart/2005/8/layout/orgChart1"/>
    <dgm:cxn modelId="{AF60925B-293D-4DB1-BC79-13C0905006AA}" type="presParOf" srcId="{BC36D272-E7D1-4406-A239-8900CD8A0E7F}" destId="{1A9BD3C4-96D6-42B5-9ABB-556B20315D09}" srcOrd="5" destOrd="0" presId="urn:microsoft.com/office/officeart/2005/8/layout/orgChart1"/>
    <dgm:cxn modelId="{DFFD2494-3623-4102-8316-A761AC5118EB}" type="presParOf" srcId="{1A9BD3C4-96D6-42B5-9ABB-556B20315D09}" destId="{E01D82DC-6ADE-46C4-AC9B-17562D1EA2DE}" srcOrd="0" destOrd="0" presId="urn:microsoft.com/office/officeart/2005/8/layout/orgChart1"/>
    <dgm:cxn modelId="{442B391B-27DF-4170-B127-0736032F9538}" type="presParOf" srcId="{E01D82DC-6ADE-46C4-AC9B-17562D1EA2DE}" destId="{BE4CB7FD-3571-4D32-8A7E-8F7E473CD1C5}" srcOrd="0" destOrd="0" presId="urn:microsoft.com/office/officeart/2005/8/layout/orgChart1"/>
    <dgm:cxn modelId="{188A3608-9525-45E0-B626-D3E77E9D6A2A}" type="presParOf" srcId="{E01D82DC-6ADE-46C4-AC9B-17562D1EA2DE}" destId="{6609C321-165B-4BB0-BA56-6D672FFDC49A}" srcOrd="1" destOrd="0" presId="urn:microsoft.com/office/officeart/2005/8/layout/orgChart1"/>
    <dgm:cxn modelId="{2528FAC2-7EDB-4F47-96ED-859CDC9EFAE2}" type="presParOf" srcId="{1A9BD3C4-96D6-42B5-9ABB-556B20315D09}" destId="{CC60F5AB-EA46-4139-ABEF-610DA5434535}" srcOrd="1" destOrd="0" presId="urn:microsoft.com/office/officeart/2005/8/layout/orgChart1"/>
    <dgm:cxn modelId="{33C3E520-4137-45A9-9D24-3A0C58206C45}" type="presParOf" srcId="{1A9BD3C4-96D6-42B5-9ABB-556B20315D09}" destId="{7396B693-0D2E-4906-9679-2D28937451B6}" srcOrd="2"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3D9F90D7-8FE7-47FF-A523-CACF5775D593}" type="presParOf" srcId="{5292E5D5-37CE-42C2-A2E1-235BD9D8C4D0}" destId="{8E360BCA-1D98-4E6E-BC7A-4103232C7D6A}" srcOrd="0" destOrd="0" presId="urn:microsoft.com/office/officeart/2005/8/layout/orgChart1"/>
    <dgm:cxn modelId="{A700FC92-D2AD-406F-B6B1-6FCDA0BD456C}" type="presParOf" srcId="{5292E5D5-37CE-42C2-A2E1-235BD9D8C4D0}" destId="{8EEB5E04-79AD-40A3-9EDF-C141394CB929}" srcOrd="1" destOrd="0" presId="urn:microsoft.com/office/officeart/2005/8/layout/orgChart1"/>
    <dgm:cxn modelId="{7768A0F2-32CB-44B1-84CA-A8CF490BA305}" type="presParOf" srcId="{8EEB5E04-79AD-40A3-9EDF-C141394CB929}" destId="{AF48107F-D2B6-4300-9356-2593827C663C}" srcOrd="0" destOrd="0" presId="urn:microsoft.com/office/officeart/2005/8/layout/orgChart1"/>
    <dgm:cxn modelId="{E0159BE7-E4D5-4F1C-866F-8B170CFE86EE}" type="presParOf" srcId="{AF48107F-D2B6-4300-9356-2593827C663C}" destId="{79F1B5BB-10F1-4266-B9D5-BDD016F1E382}" srcOrd="0" destOrd="0" presId="urn:microsoft.com/office/officeart/2005/8/layout/orgChart1"/>
    <dgm:cxn modelId="{78F35F84-CE1D-42C6-A740-481860A89909}" type="presParOf" srcId="{AF48107F-D2B6-4300-9356-2593827C663C}" destId="{78C2EB9A-BBDA-4284-8FB1-E3FD886726FF}" srcOrd="1" destOrd="0" presId="urn:microsoft.com/office/officeart/2005/8/layout/orgChart1"/>
    <dgm:cxn modelId="{B03B1224-536B-4980-92A7-B5530E09A2F7}" type="presParOf" srcId="{8EEB5E04-79AD-40A3-9EDF-C141394CB929}" destId="{3E58FF12-0611-4127-BA41-0B275B5BAFB5}" srcOrd="1" destOrd="0" presId="urn:microsoft.com/office/officeart/2005/8/layout/orgChart1"/>
    <dgm:cxn modelId="{765FE22A-057E-4AA0-9939-F01CD89747D6}" type="presParOf" srcId="{8EEB5E04-79AD-40A3-9EDF-C141394CB929}" destId="{A63A3F65-FD89-45A2-9DFA-E1A34232F7F3}" srcOrd="2" destOrd="0" presId="urn:microsoft.com/office/officeart/2005/8/layout/orgChart1"/>
    <dgm:cxn modelId="{F8D44686-45B1-4451-8688-7019EDDB44D2}" type="presParOf" srcId="{5292E5D5-37CE-42C2-A2E1-235BD9D8C4D0}" destId="{75C473D6-43FE-4DD3-BDA1-B972CE431F29}" srcOrd="2" destOrd="0" presId="urn:microsoft.com/office/officeart/2005/8/layout/orgChart1"/>
    <dgm:cxn modelId="{DA140976-4C39-43FF-9514-29C5AC903EF1}" type="presParOf" srcId="{5292E5D5-37CE-42C2-A2E1-235BD9D8C4D0}" destId="{304D1455-352B-4359-B45D-5ED58E7D1184}" srcOrd="3" destOrd="0" presId="urn:microsoft.com/office/officeart/2005/8/layout/orgChart1"/>
    <dgm:cxn modelId="{37277D7E-0191-4B90-9CF1-D69262EBC5D1}" type="presParOf" srcId="{304D1455-352B-4359-B45D-5ED58E7D1184}" destId="{06D9F426-8AFC-41FB-8AC7-94BDDDDCEE0A}" srcOrd="0" destOrd="0" presId="urn:microsoft.com/office/officeart/2005/8/layout/orgChart1"/>
    <dgm:cxn modelId="{B1D306FE-8EB3-4DA6-9F9C-8E921BCE66EB}" type="presParOf" srcId="{06D9F426-8AFC-41FB-8AC7-94BDDDDCEE0A}" destId="{04ACDCF2-3D7D-4B62-8000-8240BCD1C1F6}" srcOrd="0" destOrd="0" presId="urn:microsoft.com/office/officeart/2005/8/layout/orgChart1"/>
    <dgm:cxn modelId="{E9A6F8D1-3014-42EE-925A-37475DFD1DB2}" type="presParOf" srcId="{06D9F426-8AFC-41FB-8AC7-94BDDDDCEE0A}" destId="{7B19EC50-1102-4AE3-854A-121B114B15A9}" srcOrd="1" destOrd="0" presId="urn:microsoft.com/office/officeart/2005/8/layout/orgChart1"/>
    <dgm:cxn modelId="{785EBF3B-CA97-464F-A2E8-82402739318C}" type="presParOf" srcId="{304D1455-352B-4359-B45D-5ED58E7D1184}" destId="{35AC08C5-6860-4007-8FE0-617DF55A9C39}" srcOrd="1" destOrd="0" presId="urn:microsoft.com/office/officeart/2005/8/layout/orgChart1"/>
    <dgm:cxn modelId="{4801F1BA-0CC6-4EDC-9BA1-17A0E74C8F78}" type="presParOf" srcId="{304D1455-352B-4359-B45D-5ED58E7D1184}" destId="{B8AF237E-FB3F-4D36-97B8-A1A92831603C}" srcOrd="2" destOrd="0" presId="urn:microsoft.com/office/officeart/2005/8/layout/orgChart1"/>
    <dgm:cxn modelId="{BD37B038-2063-41DD-A409-702ED24DA424}" type="presParOf" srcId="{5292E5D5-37CE-42C2-A2E1-235BD9D8C4D0}" destId="{43E11D98-1FC1-44FD-8B81-9C94E03929F0}" srcOrd="4" destOrd="0" presId="urn:microsoft.com/office/officeart/2005/8/layout/orgChart1"/>
    <dgm:cxn modelId="{D035D5DC-4879-4B39-9E96-0ECDE9722232}" type="presParOf" srcId="{5292E5D5-37CE-42C2-A2E1-235BD9D8C4D0}" destId="{1A9B44AB-AEB3-4FE6-BAC0-0D242167B2E4}" srcOrd="5" destOrd="0" presId="urn:microsoft.com/office/officeart/2005/8/layout/orgChart1"/>
    <dgm:cxn modelId="{01CA6C7F-264D-4DAB-B23A-73B056F71B29}" type="presParOf" srcId="{1A9B44AB-AEB3-4FE6-BAC0-0D242167B2E4}" destId="{2954AB85-F665-4B23-AC2F-7DF7AF3D5F8A}" srcOrd="0" destOrd="0" presId="urn:microsoft.com/office/officeart/2005/8/layout/orgChart1"/>
    <dgm:cxn modelId="{70B2EB50-CAB9-43F1-9A29-5C3B41FD6F57}" type="presParOf" srcId="{2954AB85-F665-4B23-AC2F-7DF7AF3D5F8A}" destId="{3D41411A-FC3A-43D7-B30F-1D4B31517845}" srcOrd="0" destOrd="0" presId="urn:microsoft.com/office/officeart/2005/8/layout/orgChart1"/>
    <dgm:cxn modelId="{1C8A1D12-A825-4964-ACB4-33464848C6BA}" type="presParOf" srcId="{2954AB85-F665-4B23-AC2F-7DF7AF3D5F8A}" destId="{3488C8D1-D603-4D67-B62A-0287476D9E02}" srcOrd="1" destOrd="0" presId="urn:microsoft.com/office/officeart/2005/8/layout/orgChart1"/>
    <dgm:cxn modelId="{A688C63B-E1EA-4F8D-98FD-4726E5B1DA77}" type="presParOf" srcId="{1A9B44AB-AEB3-4FE6-BAC0-0D242167B2E4}" destId="{CB024445-5B12-47FC-96FB-20C5E3C27820}" srcOrd="1" destOrd="0" presId="urn:microsoft.com/office/officeart/2005/8/layout/orgChart1"/>
    <dgm:cxn modelId="{2A81E683-2D17-48D3-9F2C-5825E88BD03C}" type="presParOf" srcId="{1A9B44AB-AEB3-4FE6-BAC0-0D242167B2E4}" destId="{F47528D2-5150-487F-BECF-7B41ADCD85FE}" srcOrd="2"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US"/>
        </a:p>
      </dgm:t>
    </dgm:pt>
    <dgm:pt modelId="{4720E007-1EB4-4787-8AE2-9FD85BA00215}">
      <dgm:prSet phldrT="[Text]" custT="1"/>
      <dgm:spPr/>
      <dgm:t>
        <a:bodyPr/>
        <a:lstStyle/>
        <a:p>
          <a:r>
            <a:rPr lang="en-US" sz="1600" dirty="0"/>
            <a:t>Agency Delegates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a:t>Enviro.</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Transpo</a:t>
          </a:r>
          <a:r>
            <a:rPr lang="en-US" dirty="0"/>
            <a:t>.</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Develop.</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Health</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Ag.</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US"/>
        </a:p>
      </dgm:t>
    </dgm:pt>
    <dgm:pt modelId="{4720E007-1EB4-4787-8AE2-9FD85BA00215}">
      <dgm:prSet phldrT="[Text]" custT="1"/>
      <dgm:spPr/>
      <dgm:t>
        <a:bodyPr/>
        <a:lstStyle/>
        <a:p>
          <a:r>
            <a:rPr lang="en-US" sz="1600" dirty="0"/>
            <a:t>Agency Delegates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a:t>Enviro.</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Transpo</a:t>
          </a:r>
          <a:r>
            <a:rPr lang="en-US" dirty="0"/>
            <a:t>.</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Develop.</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Health</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Ag.</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US"/>
        </a:p>
      </dgm:t>
    </dgm:pt>
    <dgm:pt modelId="{4720E007-1EB4-4787-8AE2-9FD85BA00215}">
      <dgm:prSet phldrT="[Text]" custT="1"/>
      <dgm:spPr/>
      <dgm:t>
        <a:bodyPr/>
        <a:lstStyle/>
        <a:p>
          <a:r>
            <a:rPr lang="en-US" sz="1600" dirty="0"/>
            <a:t>Agency Delegates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a:t>Enviro.</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Transpo</a:t>
          </a:r>
          <a:r>
            <a:rPr lang="en-US" dirty="0"/>
            <a:t>.</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Develop.</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Health</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Ag.</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US"/>
        </a:p>
      </dgm:t>
    </dgm:pt>
    <dgm:pt modelId="{4720E007-1EB4-4787-8AE2-9FD85BA00215}">
      <dgm:prSet phldrT="[Text]" custT="1"/>
      <dgm:spPr/>
      <dgm:t>
        <a:bodyPr/>
        <a:lstStyle/>
        <a:p>
          <a:r>
            <a:rPr lang="en-US" sz="1600" dirty="0"/>
            <a:t>Agency Delegates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a:t>Enviro.</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Transpo</a:t>
          </a:r>
          <a:r>
            <a:rPr lang="en-US" dirty="0"/>
            <a:t>.</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Develop.</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Health</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Ag.</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F853F86-6CC5-4E07-B823-DAA28AD575E8}"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4720E007-1EB4-4787-8AE2-9FD85BA00215}">
      <dgm:prSet phldrT="[Text]" custT="1"/>
      <dgm:spPr/>
      <dgm:t>
        <a:bodyPr/>
        <a:lstStyle/>
        <a:p>
          <a:r>
            <a:rPr lang="en-US" sz="1600" dirty="0"/>
            <a:t>Appointed</a:t>
          </a:r>
        </a:p>
        <a:p>
          <a:r>
            <a:rPr lang="en-US" sz="1600" dirty="0"/>
            <a:t>Citizens</a:t>
          </a:r>
        </a:p>
      </dgm:t>
    </dgm:pt>
    <dgm:pt modelId="{CA93BDDA-3FE2-46F6-87B9-2B4061523DCE}" type="parTrans" cxnId="{EC6B963C-9B3F-4D0F-A551-43231D2C9B98}">
      <dgm:prSet/>
      <dgm:spPr/>
      <dgm:t>
        <a:bodyPr/>
        <a:lstStyle/>
        <a:p>
          <a:endParaRPr lang="en-US"/>
        </a:p>
      </dgm:t>
    </dgm:pt>
    <dgm:pt modelId="{BF7C62EB-A22A-4DC4-8756-827784AB798D}" type="sibTrans" cxnId="{EC6B963C-9B3F-4D0F-A551-43231D2C9B98}">
      <dgm:prSet/>
      <dgm:spPr/>
      <dgm:t>
        <a:bodyPr/>
        <a:lstStyle/>
        <a:p>
          <a:endParaRPr lang="en-US"/>
        </a:p>
      </dgm:t>
    </dgm:pt>
    <dgm:pt modelId="{D6CFC0FE-548E-4A1E-AAC7-3A2D927825AD}">
      <dgm:prSet phldrT="[Text]"/>
      <dgm:spPr/>
      <dgm:t>
        <a:bodyPr/>
        <a:lstStyle/>
        <a:p>
          <a:r>
            <a:rPr lang="en-US" dirty="0" err="1"/>
            <a:t>Aff</a:t>
          </a:r>
          <a:r>
            <a:rPr lang="en-US" dirty="0"/>
            <a:t> Com 1</a:t>
          </a:r>
        </a:p>
      </dgm:t>
    </dgm:pt>
    <dgm:pt modelId="{2D99E315-E470-4F95-B61C-E892E3FCE0ED}" type="parTrans" cxnId="{7DA8BEB4-376A-4FC5-A90F-4C7FB7B705B8}">
      <dgm:prSet/>
      <dgm:spPr/>
      <dgm:t>
        <a:bodyPr/>
        <a:lstStyle/>
        <a:p>
          <a:endParaRPr lang="en-US"/>
        </a:p>
      </dgm:t>
    </dgm:pt>
    <dgm:pt modelId="{4A19333D-3AC8-4D9E-9D82-498A768A83EF}" type="sibTrans" cxnId="{7DA8BEB4-376A-4FC5-A90F-4C7FB7B705B8}">
      <dgm:prSet/>
      <dgm:spPr/>
      <dgm:t>
        <a:bodyPr/>
        <a:lstStyle/>
        <a:p>
          <a:endParaRPr lang="en-US"/>
        </a:p>
      </dgm:t>
    </dgm:pt>
    <dgm:pt modelId="{503138A2-7861-46B1-A4E4-3BE41F989CAB}">
      <dgm:prSet phldrT="[Text]"/>
      <dgm:spPr/>
      <dgm:t>
        <a:bodyPr/>
        <a:lstStyle/>
        <a:p>
          <a:r>
            <a:rPr lang="en-US" dirty="0" err="1"/>
            <a:t>Aff</a:t>
          </a:r>
          <a:r>
            <a:rPr lang="en-US" dirty="0"/>
            <a:t> Com 2</a:t>
          </a:r>
        </a:p>
      </dgm:t>
    </dgm:pt>
    <dgm:pt modelId="{9E498956-642A-4219-AD42-F3FF0904F6EF}" type="parTrans" cxnId="{E3CD34A2-B98A-4824-91CC-048B6C8C3044}">
      <dgm:prSet/>
      <dgm:spPr/>
      <dgm:t>
        <a:bodyPr/>
        <a:lstStyle/>
        <a:p>
          <a:endParaRPr lang="en-US"/>
        </a:p>
      </dgm:t>
    </dgm:pt>
    <dgm:pt modelId="{EBD4F8C2-F5CF-44AE-A002-F3686DBD1763}" type="sibTrans" cxnId="{E3CD34A2-B98A-4824-91CC-048B6C8C3044}">
      <dgm:prSet/>
      <dgm:spPr/>
      <dgm:t>
        <a:bodyPr/>
        <a:lstStyle/>
        <a:p>
          <a:endParaRPr lang="en-US"/>
        </a:p>
      </dgm:t>
    </dgm:pt>
    <dgm:pt modelId="{ACC96BEC-5E66-466F-A3C2-52E3226A5410}">
      <dgm:prSet phldrT="[Text]"/>
      <dgm:spPr/>
      <dgm:t>
        <a:bodyPr/>
        <a:lstStyle/>
        <a:p>
          <a:r>
            <a:rPr lang="en-US" dirty="0"/>
            <a:t>App Cit 1</a:t>
          </a:r>
        </a:p>
      </dgm:t>
    </dgm:pt>
    <dgm:pt modelId="{00855488-3E20-4399-9B0E-3F4E6EED2C67}" type="parTrans" cxnId="{A0E76C3C-B5ED-4869-AF06-C2F4D753E474}">
      <dgm:prSet/>
      <dgm:spPr/>
      <dgm:t>
        <a:bodyPr/>
        <a:lstStyle/>
        <a:p>
          <a:endParaRPr lang="en-US"/>
        </a:p>
      </dgm:t>
    </dgm:pt>
    <dgm:pt modelId="{004C8F66-8D6E-43F6-AD2B-16D85104C6D6}" type="sibTrans" cxnId="{A0E76C3C-B5ED-4869-AF06-C2F4D753E474}">
      <dgm:prSet/>
      <dgm:spPr/>
      <dgm:t>
        <a:bodyPr/>
        <a:lstStyle/>
        <a:p>
          <a:endParaRPr lang="en-US"/>
        </a:p>
      </dgm:t>
    </dgm:pt>
    <dgm:pt modelId="{AA38F308-F310-4E19-8763-0A2BB3611DFC}">
      <dgm:prSet phldrT="[Text]"/>
      <dgm:spPr/>
      <dgm:t>
        <a:bodyPr/>
        <a:lstStyle/>
        <a:p>
          <a:r>
            <a:rPr lang="en-US" dirty="0"/>
            <a:t>App Cit 2</a:t>
          </a:r>
        </a:p>
      </dgm:t>
    </dgm:pt>
    <dgm:pt modelId="{93AFCBF6-C36A-4CDB-B85C-7E278BC2C6D9}" type="parTrans" cxnId="{93233CA3-96F9-49A5-9B6E-80B0A522A80E}">
      <dgm:prSet/>
      <dgm:spPr/>
      <dgm:t>
        <a:bodyPr/>
        <a:lstStyle/>
        <a:p>
          <a:endParaRPr lang="en-US"/>
        </a:p>
      </dgm:t>
    </dgm:pt>
    <dgm:pt modelId="{645269D8-973F-4DB6-B7E7-25E8516CA079}" type="sibTrans" cxnId="{93233CA3-96F9-49A5-9B6E-80B0A522A80E}">
      <dgm:prSet/>
      <dgm:spPr/>
      <dgm:t>
        <a:bodyPr/>
        <a:lstStyle/>
        <a:p>
          <a:endParaRPr lang="en-US"/>
        </a:p>
      </dgm:t>
    </dgm:pt>
    <dgm:pt modelId="{F3901466-EF5C-4A7A-9F85-CAEA4A6B504B}">
      <dgm:prSet phldrT="[Text]"/>
      <dgm:spPr/>
      <dgm:t>
        <a:bodyPr/>
        <a:lstStyle/>
        <a:p>
          <a:r>
            <a:rPr lang="en-US" dirty="0"/>
            <a:t>App Cit 3</a:t>
          </a:r>
        </a:p>
      </dgm:t>
    </dgm:pt>
    <dgm:pt modelId="{E095F700-FB7C-424E-93A6-0F15E9AA0833}" type="parTrans" cxnId="{F2A29F04-58B9-4885-871A-FB07B3248780}">
      <dgm:prSet/>
      <dgm:spPr/>
      <dgm:t>
        <a:bodyPr/>
        <a:lstStyle/>
        <a:p>
          <a:endParaRPr lang="en-US"/>
        </a:p>
      </dgm:t>
    </dgm:pt>
    <dgm:pt modelId="{A86F67C0-2CE7-4FBD-A708-6499C9678F5A}" type="sibTrans" cxnId="{F2A29F04-58B9-4885-871A-FB07B3248780}">
      <dgm:prSet/>
      <dgm:spPr/>
      <dgm:t>
        <a:bodyPr/>
        <a:lstStyle/>
        <a:p>
          <a:endParaRPr lang="en-US"/>
        </a:p>
      </dgm:t>
    </dgm:pt>
    <dgm:pt modelId="{D05385CB-0CA2-467A-9F0B-45B6E289A46C}" type="pres">
      <dgm:prSet presAssocID="{6F853F86-6CC5-4E07-B823-DAA28AD575E8}" presName="hierChild1" presStyleCnt="0">
        <dgm:presLayoutVars>
          <dgm:orgChart val="1"/>
          <dgm:chPref val="1"/>
          <dgm:dir/>
          <dgm:animOne val="branch"/>
          <dgm:animLvl val="lvl"/>
          <dgm:resizeHandles/>
        </dgm:presLayoutVars>
      </dgm:prSet>
      <dgm:spPr/>
    </dgm:pt>
    <dgm:pt modelId="{4FAEBC5A-B574-4BC9-8F4D-BA558B3D2027}" type="pres">
      <dgm:prSet presAssocID="{4720E007-1EB4-4787-8AE2-9FD85BA00215}" presName="hierRoot1" presStyleCnt="0">
        <dgm:presLayoutVars>
          <dgm:hierBranch val="init"/>
        </dgm:presLayoutVars>
      </dgm:prSet>
      <dgm:spPr/>
    </dgm:pt>
    <dgm:pt modelId="{61581C60-6352-4B66-B4F4-2D6022843C58}" type="pres">
      <dgm:prSet presAssocID="{4720E007-1EB4-4787-8AE2-9FD85BA00215}" presName="rootComposite1" presStyleCnt="0"/>
      <dgm:spPr/>
    </dgm:pt>
    <dgm:pt modelId="{6BA55D15-BEA5-4A9D-AF7C-162B4F90F5FD}" type="pres">
      <dgm:prSet presAssocID="{4720E007-1EB4-4787-8AE2-9FD85BA00215}" presName="rootText1" presStyleLbl="node0" presStyleIdx="0" presStyleCnt="1" custScaleX="220286" custScaleY="197960">
        <dgm:presLayoutVars>
          <dgm:chPref val="3"/>
        </dgm:presLayoutVars>
      </dgm:prSet>
      <dgm:spPr/>
    </dgm:pt>
    <dgm:pt modelId="{C0F97A9A-69C2-45AD-800C-EA11B8C0739F}" type="pres">
      <dgm:prSet presAssocID="{4720E007-1EB4-4787-8AE2-9FD85BA00215}" presName="rootConnector1" presStyleLbl="node1" presStyleIdx="0" presStyleCnt="0"/>
      <dgm:spPr/>
    </dgm:pt>
    <dgm:pt modelId="{8B0C8BDE-CED6-4B31-BB6A-DF63C6F5D0E8}" type="pres">
      <dgm:prSet presAssocID="{4720E007-1EB4-4787-8AE2-9FD85BA00215}" presName="hierChild2" presStyleCnt="0"/>
      <dgm:spPr/>
    </dgm:pt>
    <dgm:pt modelId="{ABB03F76-408A-4566-AEC7-28CC0A9BA0F1}" type="pres">
      <dgm:prSet presAssocID="{2D99E315-E470-4F95-B61C-E892E3FCE0ED}" presName="Name37" presStyleLbl="parChTrans1D2" presStyleIdx="0" presStyleCnt="5"/>
      <dgm:spPr/>
    </dgm:pt>
    <dgm:pt modelId="{731EAE33-7BD0-4751-A4AD-E7FCA8561A67}" type="pres">
      <dgm:prSet presAssocID="{D6CFC0FE-548E-4A1E-AAC7-3A2D927825AD}" presName="hierRoot2" presStyleCnt="0">
        <dgm:presLayoutVars>
          <dgm:hierBranch val="init"/>
        </dgm:presLayoutVars>
      </dgm:prSet>
      <dgm:spPr/>
    </dgm:pt>
    <dgm:pt modelId="{71663975-AB33-4532-802D-20C06AD73853}" type="pres">
      <dgm:prSet presAssocID="{D6CFC0FE-548E-4A1E-AAC7-3A2D927825AD}" presName="rootComposite" presStyleCnt="0"/>
      <dgm:spPr/>
    </dgm:pt>
    <dgm:pt modelId="{7A3A43A2-7914-483B-8B91-121DBCE1BA6D}" type="pres">
      <dgm:prSet presAssocID="{D6CFC0FE-548E-4A1E-AAC7-3A2D927825AD}" presName="rootText" presStyleLbl="node2" presStyleIdx="0" presStyleCnt="5">
        <dgm:presLayoutVars>
          <dgm:chPref val="3"/>
        </dgm:presLayoutVars>
      </dgm:prSet>
      <dgm:spPr/>
    </dgm:pt>
    <dgm:pt modelId="{A81CB5C4-E5DF-4E9A-9EF0-3E64598C9993}" type="pres">
      <dgm:prSet presAssocID="{D6CFC0FE-548E-4A1E-AAC7-3A2D927825AD}" presName="rootConnector" presStyleLbl="node2" presStyleIdx="0" presStyleCnt="5"/>
      <dgm:spPr/>
    </dgm:pt>
    <dgm:pt modelId="{26D7E3E6-B765-409E-BFFC-462C83B28ABC}" type="pres">
      <dgm:prSet presAssocID="{D6CFC0FE-548E-4A1E-AAC7-3A2D927825AD}" presName="hierChild4" presStyleCnt="0"/>
      <dgm:spPr/>
    </dgm:pt>
    <dgm:pt modelId="{E1E1B4EA-5EB9-4AFB-9167-25BD45BBC210}" type="pres">
      <dgm:prSet presAssocID="{D6CFC0FE-548E-4A1E-AAC7-3A2D927825AD}" presName="hierChild5" presStyleCnt="0"/>
      <dgm:spPr/>
    </dgm:pt>
    <dgm:pt modelId="{9E1181E0-9D57-4F0B-A1AA-F8E256335F63}" type="pres">
      <dgm:prSet presAssocID="{9E498956-642A-4219-AD42-F3FF0904F6EF}" presName="Name37" presStyleLbl="parChTrans1D2" presStyleIdx="1" presStyleCnt="5"/>
      <dgm:spPr/>
    </dgm:pt>
    <dgm:pt modelId="{6AD6FDF2-4646-4B9A-88EF-344AE6AB12AC}" type="pres">
      <dgm:prSet presAssocID="{503138A2-7861-46B1-A4E4-3BE41F989CAB}" presName="hierRoot2" presStyleCnt="0">
        <dgm:presLayoutVars>
          <dgm:hierBranch val="init"/>
        </dgm:presLayoutVars>
      </dgm:prSet>
      <dgm:spPr/>
    </dgm:pt>
    <dgm:pt modelId="{8346E2F5-D295-4517-87B4-0BE5AAE55194}" type="pres">
      <dgm:prSet presAssocID="{503138A2-7861-46B1-A4E4-3BE41F989CAB}" presName="rootComposite" presStyleCnt="0"/>
      <dgm:spPr/>
    </dgm:pt>
    <dgm:pt modelId="{404D41B7-EC31-46D5-B9FF-303AC3775774}" type="pres">
      <dgm:prSet presAssocID="{503138A2-7861-46B1-A4E4-3BE41F989CAB}" presName="rootText" presStyleLbl="node2" presStyleIdx="1" presStyleCnt="5">
        <dgm:presLayoutVars>
          <dgm:chPref val="3"/>
        </dgm:presLayoutVars>
      </dgm:prSet>
      <dgm:spPr/>
    </dgm:pt>
    <dgm:pt modelId="{ACC85A52-33CC-48D8-9BF2-ABD17CBE3DB9}" type="pres">
      <dgm:prSet presAssocID="{503138A2-7861-46B1-A4E4-3BE41F989CAB}" presName="rootConnector" presStyleLbl="node2" presStyleIdx="1" presStyleCnt="5"/>
      <dgm:spPr/>
    </dgm:pt>
    <dgm:pt modelId="{AE3659AD-8F09-41A7-9F6F-B85CB2732396}" type="pres">
      <dgm:prSet presAssocID="{503138A2-7861-46B1-A4E4-3BE41F989CAB}" presName="hierChild4" presStyleCnt="0"/>
      <dgm:spPr/>
    </dgm:pt>
    <dgm:pt modelId="{384B1BFA-EC98-434C-ABE4-6C828D4D2EC0}" type="pres">
      <dgm:prSet presAssocID="{503138A2-7861-46B1-A4E4-3BE41F989CAB}" presName="hierChild5" presStyleCnt="0"/>
      <dgm:spPr/>
    </dgm:pt>
    <dgm:pt modelId="{5457B546-7593-4743-ABF6-A6E02C5BC5BA}" type="pres">
      <dgm:prSet presAssocID="{00855488-3E20-4399-9B0E-3F4E6EED2C67}" presName="Name37" presStyleLbl="parChTrans1D2" presStyleIdx="2" presStyleCnt="5"/>
      <dgm:spPr/>
    </dgm:pt>
    <dgm:pt modelId="{2D87ECA3-BA5F-4C20-BB04-022D17F82FC9}" type="pres">
      <dgm:prSet presAssocID="{ACC96BEC-5E66-466F-A3C2-52E3226A5410}" presName="hierRoot2" presStyleCnt="0">
        <dgm:presLayoutVars>
          <dgm:hierBranch val="init"/>
        </dgm:presLayoutVars>
      </dgm:prSet>
      <dgm:spPr/>
    </dgm:pt>
    <dgm:pt modelId="{B136B5E0-E0E4-46FB-8D0B-E3D2891A7BF2}" type="pres">
      <dgm:prSet presAssocID="{ACC96BEC-5E66-466F-A3C2-52E3226A5410}" presName="rootComposite" presStyleCnt="0"/>
      <dgm:spPr/>
    </dgm:pt>
    <dgm:pt modelId="{7CDC53E7-FF33-4508-9C99-B2AAA94B04DF}" type="pres">
      <dgm:prSet presAssocID="{ACC96BEC-5E66-466F-A3C2-52E3226A5410}" presName="rootText" presStyleLbl="node2" presStyleIdx="2" presStyleCnt="5">
        <dgm:presLayoutVars>
          <dgm:chPref val="3"/>
        </dgm:presLayoutVars>
      </dgm:prSet>
      <dgm:spPr/>
    </dgm:pt>
    <dgm:pt modelId="{766594F2-E09A-420D-AFCF-1287FFEAB4E5}" type="pres">
      <dgm:prSet presAssocID="{ACC96BEC-5E66-466F-A3C2-52E3226A5410}" presName="rootConnector" presStyleLbl="node2" presStyleIdx="2" presStyleCnt="5"/>
      <dgm:spPr/>
    </dgm:pt>
    <dgm:pt modelId="{3A7BD408-83F2-4E78-B13B-55DA64FE9D71}" type="pres">
      <dgm:prSet presAssocID="{ACC96BEC-5E66-466F-A3C2-52E3226A5410}" presName="hierChild4" presStyleCnt="0"/>
      <dgm:spPr/>
    </dgm:pt>
    <dgm:pt modelId="{7C62BDD5-FA81-437A-AB69-4F05ECC07379}" type="pres">
      <dgm:prSet presAssocID="{ACC96BEC-5E66-466F-A3C2-52E3226A5410}" presName="hierChild5" presStyleCnt="0"/>
      <dgm:spPr/>
    </dgm:pt>
    <dgm:pt modelId="{D2BAFC61-6C5E-4C77-B98F-53B3E14EFA69}" type="pres">
      <dgm:prSet presAssocID="{93AFCBF6-C36A-4CDB-B85C-7E278BC2C6D9}" presName="Name37" presStyleLbl="parChTrans1D2" presStyleIdx="3" presStyleCnt="5"/>
      <dgm:spPr/>
    </dgm:pt>
    <dgm:pt modelId="{09D6FEC4-741E-4DA7-BD06-CA96CB34B086}" type="pres">
      <dgm:prSet presAssocID="{AA38F308-F310-4E19-8763-0A2BB3611DFC}" presName="hierRoot2" presStyleCnt="0">
        <dgm:presLayoutVars>
          <dgm:hierBranch val="init"/>
        </dgm:presLayoutVars>
      </dgm:prSet>
      <dgm:spPr/>
    </dgm:pt>
    <dgm:pt modelId="{5932095E-4A2B-4342-923D-970D798D2A60}" type="pres">
      <dgm:prSet presAssocID="{AA38F308-F310-4E19-8763-0A2BB3611DFC}" presName="rootComposite" presStyleCnt="0"/>
      <dgm:spPr/>
    </dgm:pt>
    <dgm:pt modelId="{2B7306B2-8C47-48B4-A696-B7A9E50E31D6}" type="pres">
      <dgm:prSet presAssocID="{AA38F308-F310-4E19-8763-0A2BB3611DFC}" presName="rootText" presStyleLbl="node2" presStyleIdx="3" presStyleCnt="5">
        <dgm:presLayoutVars>
          <dgm:chPref val="3"/>
        </dgm:presLayoutVars>
      </dgm:prSet>
      <dgm:spPr/>
    </dgm:pt>
    <dgm:pt modelId="{EE2C86EB-3D37-4092-BA1A-63403F780FFA}" type="pres">
      <dgm:prSet presAssocID="{AA38F308-F310-4E19-8763-0A2BB3611DFC}" presName="rootConnector" presStyleLbl="node2" presStyleIdx="3" presStyleCnt="5"/>
      <dgm:spPr/>
    </dgm:pt>
    <dgm:pt modelId="{BC36D272-E7D1-4406-A239-8900CD8A0E7F}" type="pres">
      <dgm:prSet presAssocID="{AA38F308-F310-4E19-8763-0A2BB3611DFC}" presName="hierChild4" presStyleCnt="0"/>
      <dgm:spPr/>
    </dgm:pt>
    <dgm:pt modelId="{2204BBA1-10CF-483A-8B87-42C018CBC309}" type="pres">
      <dgm:prSet presAssocID="{AA38F308-F310-4E19-8763-0A2BB3611DFC}" presName="hierChild5" presStyleCnt="0"/>
      <dgm:spPr/>
    </dgm:pt>
    <dgm:pt modelId="{F95848E2-ACAA-41B5-A7D6-9312F5357E9A}" type="pres">
      <dgm:prSet presAssocID="{E095F700-FB7C-424E-93A6-0F15E9AA0833}" presName="Name37" presStyleLbl="parChTrans1D2" presStyleIdx="4" presStyleCnt="5"/>
      <dgm:spPr/>
    </dgm:pt>
    <dgm:pt modelId="{FE15C8DA-A551-4A9E-8CFE-EAE492F6AC3E}" type="pres">
      <dgm:prSet presAssocID="{F3901466-EF5C-4A7A-9F85-CAEA4A6B504B}" presName="hierRoot2" presStyleCnt="0">
        <dgm:presLayoutVars>
          <dgm:hierBranch val="init"/>
        </dgm:presLayoutVars>
      </dgm:prSet>
      <dgm:spPr/>
    </dgm:pt>
    <dgm:pt modelId="{BB4CD22D-70A1-419E-BF29-F3D710583D8D}" type="pres">
      <dgm:prSet presAssocID="{F3901466-EF5C-4A7A-9F85-CAEA4A6B504B}" presName="rootComposite" presStyleCnt="0"/>
      <dgm:spPr/>
    </dgm:pt>
    <dgm:pt modelId="{FF8C1400-1BAB-4E13-A975-B369EB11B07C}" type="pres">
      <dgm:prSet presAssocID="{F3901466-EF5C-4A7A-9F85-CAEA4A6B504B}" presName="rootText" presStyleLbl="node2" presStyleIdx="4" presStyleCnt="5">
        <dgm:presLayoutVars>
          <dgm:chPref val="3"/>
        </dgm:presLayoutVars>
      </dgm:prSet>
      <dgm:spPr/>
    </dgm:pt>
    <dgm:pt modelId="{206FD311-14B4-49F5-968A-FE7F299CBD7F}" type="pres">
      <dgm:prSet presAssocID="{F3901466-EF5C-4A7A-9F85-CAEA4A6B504B}" presName="rootConnector" presStyleLbl="node2" presStyleIdx="4" presStyleCnt="5"/>
      <dgm:spPr/>
    </dgm:pt>
    <dgm:pt modelId="{5292E5D5-37CE-42C2-A2E1-235BD9D8C4D0}" type="pres">
      <dgm:prSet presAssocID="{F3901466-EF5C-4A7A-9F85-CAEA4A6B504B}" presName="hierChild4" presStyleCnt="0"/>
      <dgm:spPr/>
    </dgm:pt>
    <dgm:pt modelId="{FFCCE18C-B2DF-4391-ABE5-881EE5D45F5C}" type="pres">
      <dgm:prSet presAssocID="{F3901466-EF5C-4A7A-9F85-CAEA4A6B504B}" presName="hierChild5" presStyleCnt="0"/>
      <dgm:spPr/>
    </dgm:pt>
    <dgm:pt modelId="{D3CD9CFE-0957-4766-AA28-E07898E0C788}" type="pres">
      <dgm:prSet presAssocID="{4720E007-1EB4-4787-8AE2-9FD85BA00215}" presName="hierChild3" presStyleCnt="0"/>
      <dgm:spPr/>
    </dgm:pt>
  </dgm:ptLst>
  <dgm:cxnLst>
    <dgm:cxn modelId="{F2A29F04-58B9-4885-871A-FB07B3248780}" srcId="{4720E007-1EB4-4787-8AE2-9FD85BA00215}" destId="{F3901466-EF5C-4A7A-9F85-CAEA4A6B504B}" srcOrd="4" destOrd="0" parTransId="{E095F700-FB7C-424E-93A6-0F15E9AA0833}" sibTransId="{A86F67C0-2CE7-4FBD-A708-6499C9678F5A}"/>
    <dgm:cxn modelId="{83949C16-C632-474F-ABFF-1EA822D4E613}" type="presOf" srcId="{E095F700-FB7C-424E-93A6-0F15E9AA0833}" destId="{F95848E2-ACAA-41B5-A7D6-9312F5357E9A}" srcOrd="0" destOrd="0" presId="urn:microsoft.com/office/officeart/2005/8/layout/orgChart1"/>
    <dgm:cxn modelId="{C5F0AA19-4867-4CED-A5FB-2DBE2BEEAE71}" type="presOf" srcId="{503138A2-7861-46B1-A4E4-3BE41F989CAB}" destId="{ACC85A52-33CC-48D8-9BF2-ABD17CBE3DB9}" srcOrd="1" destOrd="0" presId="urn:microsoft.com/office/officeart/2005/8/layout/orgChart1"/>
    <dgm:cxn modelId="{D5B8E01D-E570-49A2-B018-7B471CCF3930}" type="presOf" srcId="{ACC96BEC-5E66-466F-A3C2-52E3226A5410}" destId="{7CDC53E7-FF33-4508-9C99-B2AAA94B04DF}" srcOrd="0" destOrd="0" presId="urn:microsoft.com/office/officeart/2005/8/layout/orgChart1"/>
    <dgm:cxn modelId="{44129A23-4169-4AB9-8125-C50CAC90EE5A}" type="presOf" srcId="{4720E007-1EB4-4787-8AE2-9FD85BA00215}" destId="{C0F97A9A-69C2-45AD-800C-EA11B8C0739F}" srcOrd="1" destOrd="0" presId="urn:microsoft.com/office/officeart/2005/8/layout/orgChart1"/>
    <dgm:cxn modelId="{54056E26-568A-4AD4-8171-AD247A6737FF}" type="presOf" srcId="{ACC96BEC-5E66-466F-A3C2-52E3226A5410}" destId="{766594F2-E09A-420D-AFCF-1287FFEAB4E5}" srcOrd="1" destOrd="0" presId="urn:microsoft.com/office/officeart/2005/8/layout/orgChart1"/>
    <dgm:cxn modelId="{E6FA0E37-620D-4024-8B62-EEBD0860EDC6}" type="presOf" srcId="{F3901466-EF5C-4A7A-9F85-CAEA4A6B504B}" destId="{206FD311-14B4-49F5-968A-FE7F299CBD7F}" srcOrd="1" destOrd="0" presId="urn:microsoft.com/office/officeart/2005/8/layout/orgChart1"/>
    <dgm:cxn modelId="{A0E76C3C-B5ED-4869-AF06-C2F4D753E474}" srcId="{4720E007-1EB4-4787-8AE2-9FD85BA00215}" destId="{ACC96BEC-5E66-466F-A3C2-52E3226A5410}" srcOrd="2" destOrd="0" parTransId="{00855488-3E20-4399-9B0E-3F4E6EED2C67}" sibTransId="{004C8F66-8D6E-43F6-AD2B-16D85104C6D6}"/>
    <dgm:cxn modelId="{EC6B963C-9B3F-4D0F-A551-43231D2C9B98}" srcId="{6F853F86-6CC5-4E07-B823-DAA28AD575E8}" destId="{4720E007-1EB4-4787-8AE2-9FD85BA00215}" srcOrd="0" destOrd="0" parTransId="{CA93BDDA-3FE2-46F6-87B9-2B4061523DCE}" sibTransId="{BF7C62EB-A22A-4DC4-8756-827784AB798D}"/>
    <dgm:cxn modelId="{99D89E40-7E85-4F55-86E0-C56EC79E7B48}" type="presOf" srcId="{4720E007-1EB4-4787-8AE2-9FD85BA00215}" destId="{6BA55D15-BEA5-4A9D-AF7C-162B4F90F5FD}" srcOrd="0" destOrd="0" presId="urn:microsoft.com/office/officeart/2005/8/layout/orgChart1"/>
    <dgm:cxn modelId="{B6577262-EF8F-464E-8212-602FCAD45266}" type="presOf" srcId="{D6CFC0FE-548E-4A1E-AAC7-3A2D927825AD}" destId="{A81CB5C4-E5DF-4E9A-9EF0-3E64598C9993}" srcOrd="1" destOrd="0" presId="urn:microsoft.com/office/officeart/2005/8/layout/orgChart1"/>
    <dgm:cxn modelId="{7F760043-D533-4B1F-92F7-48DFA4EFB528}" type="presOf" srcId="{503138A2-7861-46B1-A4E4-3BE41F989CAB}" destId="{404D41B7-EC31-46D5-B9FF-303AC3775774}" srcOrd="0" destOrd="0" presId="urn:microsoft.com/office/officeart/2005/8/layout/orgChart1"/>
    <dgm:cxn modelId="{A4FB9F65-821A-4684-AD43-E5EED0147FD3}" type="presOf" srcId="{9E498956-642A-4219-AD42-F3FF0904F6EF}" destId="{9E1181E0-9D57-4F0B-A1AA-F8E256335F63}" srcOrd="0" destOrd="0" presId="urn:microsoft.com/office/officeart/2005/8/layout/orgChart1"/>
    <dgm:cxn modelId="{11034988-BBAD-4EC5-8EB5-BF8D714F26BF}" type="presOf" srcId="{00855488-3E20-4399-9B0E-3F4E6EED2C67}" destId="{5457B546-7593-4743-ABF6-A6E02C5BC5BA}" srcOrd="0" destOrd="0" presId="urn:microsoft.com/office/officeart/2005/8/layout/orgChart1"/>
    <dgm:cxn modelId="{13C8338D-25FC-4711-AAB3-ACFEB3E01D9E}" type="presOf" srcId="{AA38F308-F310-4E19-8763-0A2BB3611DFC}" destId="{2B7306B2-8C47-48B4-A696-B7A9E50E31D6}" srcOrd="0" destOrd="0" presId="urn:microsoft.com/office/officeart/2005/8/layout/orgChart1"/>
    <dgm:cxn modelId="{E3CD34A2-B98A-4824-91CC-048B6C8C3044}" srcId="{4720E007-1EB4-4787-8AE2-9FD85BA00215}" destId="{503138A2-7861-46B1-A4E4-3BE41F989CAB}" srcOrd="1" destOrd="0" parTransId="{9E498956-642A-4219-AD42-F3FF0904F6EF}" sibTransId="{EBD4F8C2-F5CF-44AE-A002-F3686DBD1763}"/>
    <dgm:cxn modelId="{93233CA3-96F9-49A5-9B6E-80B0A522A80E}" srcId="{4720E007-1EB4-4787-8AE2-9FD85BA00215}" destId="{AA38F308-F310-4E19-8763-0A2BB3611DFC}" srcOrd="3" destOrd="0" parTransId="{93AFCBF6-C36A-4CDB-B85C-7E278BC2C6D9}" sibTransId="{645269D8-973F-4DB6-B7E7-25E8516CA079}"/>
    <dgm:cxn modelId="{7DA8BEB4-376A-4FC5-A90F-4C7FB7B705B8}" srcId="{4720E007-1EB4-4787-8AE2-9FD85BA00215}" destId="{D6CFC0FE-548E-4A1E-AAC7-3A2D927825AD}" srcOrd="0" destOrd="0" parTransId="{2D99E315-E470-4F95-B61C-E892E3FCE0ED}" sibTransId="{4A19333D-3AC8-4D9E-9D82-498A768A83EF}"/>
    <dgm:cxn modelId="{262800B6-EED8-45AF-860E-115F487B962B}" type="presOf" srcId="{AA38F308-F310-4E19-8763-0A2BB3611DFC}" destId="{EE2C86EB-3D37-4092-BA1A-63403F780FFA}" srcOrd="1" destOrd="0" presId="urn:microsoft.com/office/officeart/2005/8/layout/orgChart1"/>
    <dgm:cxn modelId="{EDC606C0-5A47-46C5-9B33-B8A1B038704B}" type="presOf" srcId="{F3901466-EF5C-4A7A-9F85-CAEA4A6B504B}" destId="{FF8C1400-1BAB-4E13-A975-B369EB11B07C}" srcOrd="0" destOrd="0" presId="urn:microsoft.com/office/officeart/2005/8/layout/orgChart1"/>
    <dgm:cxn modelId="{BF6F2FDC-1434-4D8B-A75D-1AF1098AC9A8}" type="presOf" srcId="{D6CFC0FE-548E-4A1E-AAC7-3A2D927825AD}" destId="{7A3A43A2-7914-483B-8B91-121DBCE1BA6D}" srcOrd="0" destOrd="0" presId="urn:microsoft.com/office/officeart/2005/8/layout/orgChart1"/>
    <dgm:cxn modelId="{EF3CEAEE-E4F4-40A2-81BC-5E91CE8B7DCB}" type="presOf" srcId="{2D99E315-E470-4F95-B61C-E892E3FCE0ED}" destId="{ABB03F76-408A-4566-AEC7-28CC0A9BA0F1}" srcOrd="0" destOrd="0" presId="urn:microsoft.com/office/officeart/2005/8/layout/orgChart1"/>
    <dgm:cxn modelId="{0C1B1DEF-8E7B-49E2-826F-733C83540E8D}" type="presOf" srcId="{93AFCBF6-C36A-4CDB-B85C-7E278BC2C6D9}" destId="{D2BAFC61-6C5E-4C77-B98F-53B3E14EFA69}" srcOrd="0" destOrd="0" presId="urn:microsoft.com/office/officeart/2005/8/layout/orgChart1"/>
    <dgm:cxn modelId="{77DC14F5-5253-4859-B9F7-F490B3784153}" type="presOf" srcId="{6F853F86-6CC5-4E07-B823-DAA28AD575E8}" destId="{D05385CB-0CA2-467A-9F0B-45B6E289A46C}" srcOrd="0" destOrd="0" presId="urn:microsoft.com/office/officeart/2005/8/layout/orgChart1"/>
    <dgm:cxn modelId="{315E74B8-5AB9-419F-99B1-06A0DD586596}" type="presParOf" srcId="{D05385CB-0CA2-467A-9F0B-45B6E289A46C}" destId="{4FAEBC5A-B574-4BC9-8F4D-BA558B3D2027}" srcOrd="0" destOrd="0" presId="urn:microsoft.com/office/officeart/2005/8/layout/orgChart1"/>
    <dgm:cxn modelId="{A0B06ADB-7785-4737-B119-2BC47D4CCA05}" type="presParOf" srcId="{4FAEBC5A-B574-4BC9-8F4D-BA558B3D2027}" destId="{61581C60-6352-4B66-B4F4-2D6022843C58}" srcOrd="0" destOrd="0" presId="urn:microsoft.com/office/officeart/2005/8/layout/orgChart1"/>
    <dgm:cxn modelId="{33819E66-DD55-4F7C-9A58-AB58D41AED52}" type="presParOf" srcId="{61581C60-6352-4B66-B4F4-2D6022843C58}" destId="{6BA55D15-BEA5-4A9D-AF7C-162B4F90F5FD}" srcOrd="0" destOrd="0" presId="urn:microsoft.com/office/officeart/2005/8/layout/orgChart1"/>
    <dgm:cxn modelId="{EBE147E1-0457-4D95-B553-8685F82770A1}" type="presParOf" srcId="{61581C60-6352-4B66-B4F4-2D6022843C58}" destId="{C0F97A9A-69C2-45AD-800C-EA11B8C0739F}" srcOrd="1" destOrd="0" presId="urn:microsoft.com/office/officeart/2005/8/layout/orgChart1"/>
    <dgm:cxn modelId="{57ACA09F-FC26-429F-9F70-BF1C442638C3}" type="presParOf" srcId="{4FAEBC5A-B574-4BC9-8F4D-BA558B3D2027}" destId="{8B0C8BDE-CED6-4B31-BB6A-DF63C6F5D0E8}" srcOrd="1" destOrd="0" presId="urn:microsoft.com/office/officeart/2005/8/layout/orgChart1"/>
    <dgm:cxn modelId="{1AA32CB0-36A5-459C-8B2A-8A2A6D8EE99E}" type="presParOf" srcId="{8B0C8BDE-CED6-4B31-BB6A-DF63C6F5D0E8}" destId="{ABB03F76-408A-4566-AEC7-28CC0A9BA0F1}" srcOrd="0" destOrd="0" presId="urn:microsoft.com/office/officeart/2005/8/layout/orgChart1"/>
    <dgm:cxn modelId="{BC2C6499-B31D-4245-B00D-62518EA259BF}" type="presParOf" srcId="{8B0C8BDE-CED6-4B31-BB6A-DF63C6F5D0E8}" destId="{731EAE33-7BD0-4751-A4AD-E7FCA8561A67}" srcOrd="1" destOrd="0" presId="urn:microsoft.com/office/officeart/2005/8/layout/orgChart1"/>
    <dgm:cxn modelId="{0A2B1B1C-0E74-4853-A32F-B98AF0CDF689}" type="presParOf" srcId="{731EAE33-7BD0-4751-A4AD-E7FCA8561A67}" destId="{71663975-AB33-4532-802D-20C06AD73853}" srcOrd="0" destOrd="0" presId="urn:microsoft.com/office/officeart/2005/8/layout/orgChart1"/>
    <dgm:cxn modelId="{5CC134B0-B15F-48C9-91DF-86AE27E4C905}" type="presParOf" srcId="{71663975-AB33-4532-802D-20C06AD73853}" destId="{7A3A43A2-7914-483B-8B91-121DBCE1BA6D}" srcOrd="0" destOrd="0" presId="urn:microsoft.com/office/officeart/2005/8/layout/orgChart1"/>
    <dgm:cxn modelId="{44D2662F-23A2-438C-A497-D0B79F9686AF}" type="presParOf" srcId="{71663975-AB33-4532-802D-20C06AD73853}" destId="{A81CB5C4-E5DF-4E9A-9EF0-3E64598C9993}" srcOrd="1" destOrd="0" presId="urn:microsoft.com/office/officeart/2005/8/layout/orgChart1"/>
    <dgm:cxn modelId="{4E276C34-DF2C-4923-B2D5-1177B0E1F42D}" type="presParOf" srcId="{731EAE33-7BD0-4751-A4AD-E7FCA8561A67}" destId="{26D7E3E6-B765-409E-BFFC-462C83B28ABC}" srcOrd="1" destOrd="0" presId="urn:microsoft.com/office/officeart/2005/8/layout/orgChart1"/>
    <dgm:cxn modelId="{C96E2028-B454-4DE8-85AF-BD83D6E6C8CC}" type="presParOf" srcId="{731EAE33-7BD0-4751-A4AD-E7FCA8561A67}" destId="{E1E1B4EA-5EB9-4AFB-9167-25BD45BBC210}" srcOrd="2" destOrd="0" presId="urn:microsoft.com/office/officeart/2005/8/layout/orgChart1"/>
    <dgm:cxn modelId="{3AB3E59E-DE1F-4E17-B538-751DB1550585}" type="presParOf" srcId="{8B0C8BDE-CED6-4B31-BB6A-DF63C6F5D0E8}" destId="{9E1181E0-9D57-4F0B-A1AA-F8E256335F63}" srcOrd="2" destOrd="0" presId="urn:microsoft.com/office/officeart/2005/8/layout/orgChart1"/>
    <dgm:cxn modelId="{2CA6F45A-29B2-4D04-BD4E-7275A228A6B4}" type="presParOf" srcId="{8B0C8BDE-CED6-4B31-BB6A-DF63C6F5D0E8}" destId="{6AD6FDF2-4646-4B9A-88EF-344AE6AB12AC}" srcOrd="3" destOrd="0" presId="urn:microsoft.com/office/officeart/2005/8/layout/orgChart1"/>
    <dgm:cxn modelId="{D493F393-B5CE-49FF-A35D-D31EAB52DC21}" type="presParOf" srcId="{6AD6FDF2-4646-4B9A-88EF-344AE6AB12AC}" destId="{8346E2F5-D295-4517-87B4-0BE5AAE55194}" srcOrd="0" destOrd="0" presId="urn:microsoft.com/office/officeart/2005/8/layout/orgChart1"/>
    <dgm:cxn modelId="{8BFC6EBA-B7AC-4906-A9FC-9420F9517F29}" type="presParOf" srcId="{8346E2F5-D295-4517-87B4-0BE5AAE55194}" destId="{404D41B7-EC31-46D5-B9FF-303AC3775774}" srcOrd="0" destOrd="0" presId="urn:microsoft.com/office/officeart/2005/8/layout/orgChart1"/>
    <dgm:cxn modelId="{63189569-180A-4612-9C53-3AE60153EFD0}" type="presParOf" srcId="{8346E2F5-D295-4517-87B4-0BE5AAE55194}" destId="{ACC85A52-33CC-48D8-9BF2-ABD17CBE3DB9}" srcOrd="1" destOrd="0" presId="urn:microsoft.com/office/officeart/2005/8/layout/orgChart1"/>
    <dgm:cxn modelId="{3DA3785B-1C26-4ECE-8B65-3E43CB8D1691}" type="presParOf" srcId="{6AD6FDF2-4646-4B9A-88EF-344AE6AB12AC}" destId="{AE3659AD-8F09-41A7-9F6F-B85CB2732396}" srcOrd="1" destOrd="0" presId="urn:microsoft.com/office/officeart/2005/8/layout/orgChart1"/>
    <dgm:cxn modelId="{A9F9F8BF-CAC7-4407-A21A-EDB771E8B4F8}" type="presParOf" srcId="{6AD6FDF2-4646-4B9A-88EF-344AE6AB12AC}" destId="{384B1BFA-EC98-434C-ABE4-6C828D4D2EC0}" srcOrd="2" destOrd="0" presId="urn:microsoft.com/office/officeart/2005/8/layout/orgChart1"/>
    <dgm:cxn modelId="{CC225E1A-66D2-4C4C-BE63-CF7E8D1A94CC}" type="presParOf" srcId="{8B0C8BDE-CED6-4B31-BB6A-DF63C6F5D0E8}" destId="{5457B546-7593-4743-ABF6-A6E02C5BC5BA}" srcOrd="4" destOrd="0" presId="urn:microsoft.com/office/officeart/2005/8/layout/orgChart1"/>
    <dgm:cxn modelId="{54813DA6-8CD4-4A01-A493-A01118A5575D}" type="presParOf" srcId="{8B0C8BDE-CED6-4B31-BB6A-DF63C6F5D0E8}" destId="{2D87ECA3-BA5F-4C20-BB04-022D17F82FC9}" srcOrd="5" destOrd="0" presId="urn:microsoft.com/office/officeart/2005/8/layout/orgChart1"/>
    <dgm:cxn modelId="{BFF15A1E-F036-4F3B-8F3E-AC4E412E90FC}" type="presParOf" srcId="{2D87ECA3-BA5F-4C20-BB04-022D17F82FC9}" destId="{B136B5E0-E0E4-46FB-8D0B-E3D2891A7BF2}" srcOrd="0" destOrd="0" presId="urn:microsoft.com/office/officeart/2005/8/layout/orgChart1"/>
    <dgm:cxn modelId="{13706673-4FD0-4910-BFC5-4EE45418C2A0}" type="presParOf" srcId="{B136B5E0-E0E4-46FB-8D0B-E3D2891A7BF2}" destId="{7CDC53E7-FF33-4508-9C99-B2AAA94B04DF}" srcOrd="0" destOrd="0" presId="urn:microsoft.com/office/officeart/2005/8/layout/orgChart1"/>
    <dgm:cxn modelId="{4BDB7B37-E88C-44F9-B0DE-D87676729F63}" type="presParOf" srcId="{B136B5E0-E0E4-46FB-8D0B-E3D2891A7BF2}" destId="{766594F2-E09A-420D-AFCF-1287FFEAB4E5}" srcOrd="1" destOrd="0" presId="urn:microsoft.com/office/officeart/2005/8/layout/orgChart1"/>
    <dgm:cxn modelId="{D70C1BB3-01E3-488E-9558-CDF19F2F6108}" type="presParOf" srcId="{2D87ECA3-BA5F-4C20-BB04-022D17F82FC9}" destId="{3A7BD408-83F2-4E78-B13B-55DA64FE9D71}" srcOrd="1" destOrd="0" presId="urn:microsoft.com/office/officeart/2005/8/layout/orgChart1"/>
    <dgm:cxn modelId="{FFC509A2-F34F-4C52-9CAE-8F6DF6385F52}" type="presParOf" srcId="{2D87ECA3-BA5F-4C20-BB04-022D17F82FC9}" destId="{7C62BDD5-FA81-437A-AB69-4F05ECC07379}" srcOrd="2" destOrd="0" presId="urn:microsoft.com/office/officeart/2005/8/layout/orgChart1"/>
    <dgm:cxn modelId="{CBA69E94-34BF-4C87-A96B-0D220CD36FBA}" type="presParOf" srcId="{8B0C8BDE-CED6-4B31-BB6A-DF63C6F5D0E8}" destId="{D2BAFC61-6C5E-4C77-B98F-53B3E14EFA69}" srcOrd="6" destOrd="0" presId="urn:microsoft.com/office/officeart/2005/8/layout/orgChart1"/>
    <dgm:cxn modelId="{202287A4-FFAB-4117-B88B-E2166A2A2372}" type="presParOf" srcId="{8B0C8BDE-CED6-4B31-BB6A-DF63C6F5D0E8}" destId="{09D6FEC4-741E-4DA7-BD06-CA96CB34B086}" srcOrd="7" destOrd="0" presId="urn:microsoft.com/office/officeart/2005/8/layout/orgChart1"/>
    <dgm:cxn modelId="{BB2C11B8-9965-49AF-A9EF-676E40FBE6DC}" type="presParOf" srcId="{09D6FEC4-741E-4DA7-BD06-CA96CB34B086}" destId="{5932095E-4A2B-4342-923D-970D798D2A60}" srcOrd="0" destOrd="0" presId="urn:microsoft.com/office/officeart/2005/8/layout/orgChart1"/>
    <dgm:cxn modelId="{658A45D6-2B3B-4916-B544-FBE34B3FC84E}" type="presParOf" srcId="{5932095E-4A2B-4342-923D-970D798D2A60}" destId="{2B7306B2-8C47-48B4-A696-B7A9E50E31D6}" srcOrd="0" destOrd="0" presId="urn:microsoft.com/office/officeart/2005/8/layout/orgChart1"/>
    <dgm:cxn modelId="{C5BF920D-3AD0-481F-A75D-E2DBD09FC474}" type="presParOf" srcId="{5932095E-4A2B-4342-923D-970D798D2A60}" destId="{EE2C86EB-3D37-4092-BA1A-63403F780FFA}" srcOrd="1" destOrd="0" presId="urn:microsoft.com/office/officeart/2005/8/layout/orgChart1"/>
    <dgm:cxn modelId="{62D7E4DC-F515-4E10-AE79-C0F48D96993F}" type="presParOf" srcId="{09D6FEC4-741E-4DA7-BD06-CA96CB34B086}" destId="{BC36D272-E7D1-4406-A239-8900CD8A0E7F}" srcOrd="1" destOrd="0" presId="urn:microsoft.com/office/officeart/2005/8/layout/orgChart1"/>
    <dgm:cxn modelId="{BB411E75-15A2-4D83-8313-5D1790F0D42F}" type="presParOf" srcId="{09D6FEC4-741E-4DA7-BD06-CA96CB34B086}" destId="{2204BBA1-10CF-483A-8B87-42C018CBC309}" srcOrd="2" destOrd="0" presId="urn:microsoft.com/office/officeart/2005/8/layout/orgChart1"/>
    <dgm:cxn modelId="{97FF9812-0589-472B-9FB9-1FE0A3ED1F6A}" type="presParOf" srcId="{8B0C8BDE-CED6-4B31-BB6A-DF63C6F5D0E8}" destId="{F95848E2-ACAA-41B5-A7D6-9312F5357E9A}" srcOrd="8" destOrd="0" presId="urn:microsoft.com/office/officeart/2005/8/layout/orgChart1"/>
    <dgm:cxn modelId="{FE8EACC2-E9D7-4AD6-BCB9-476EDC72E850}" type="presParOf" srcId="{8B0C8BDE-CED6-4B31-BB6A-DF63C6F5D0E8}" destId="{FE15C8DA-A551-4A9E-8CFE-EAE492F6AC3E}" srcOrd="9" destOrd="0" presId="urn:microsoft.com/office/officeart/2005/8/layout/orgChart1"/>
    <dgm:cxn modelId="{7ABB9224-E5C5-4B23-B3ED-2A4082650D7A}" type="presParOf" srcId="{FE15C8DA-A551-4A9E-8CFE-EAE492F6AC3E}" destId="{BB4CD22D-70A1-419E-BF29-F3D710583D8D}" srcOrd="0" destOrd="0" presId="urn:microsoft.com/office/officeart/2005/8/layout/orgChart1"/>
    <dgm:cxn modelId="{297AA8FD-43DC-4A12-8DEC-848AB9E17F26}" type="presParOf" srcId="{BB4CD22D-70A1-419E-BF29-F3D710583D8D}" destId="{FF8C1400-1BAB-4E13-A975-B369EB11B07C}" srcOrd="0" destOrd="0" presId="urn:microsoft.com/office/officeart/2005/8/layout/orgChart1"/>
    <dgm:cxn modelId="{383C779C-F4F6-422F-BFA1-082E9B287717}" type="presParOf" srcId="{BB4CD22D-70A1-419E-BF29-F3D710583D8D}" destId="{206FD311-14B4-49F5-968A-FE7F299CBD7F}" srcOrd="1" destOrd="0" presId="urn:microsoft.com/office/officeart/2005/8/layout/orgChart1"/>
    <dgm:cxn modelId="{C446A586-228D-4FF1-B23A-4606C756AB16}" type="presParOf" srcId="{FE15C8DA-A551-4A9E-8CFE-EAE492F6AC3E}" destId="{5292E5D5-37CE-42C2-A2E1-235BD9D8C4D0}" srcOrd="1" destOrd="0" presId="urn:microsoft.com/office/officeart/2005/8/layout/orgChart1"/>
    <dgm:cxn modelId="{8D05D416-31C5-4CC1-A9E1-1EA6233397AE}" type="presParOf" srcId="{FE15C8DA-A551-4A9E-8CFE-EAE492F6AC3E}" destId="{FFCCE18C-B2DF-4391-ABE5-881EE5D45F5C}" srcOrd="2" destOrd="0" presId="urn:microsoft.com/office/officeart/2005/8/layout/orgChart1"/>
    <dgm:cxn modelId="{C809D6CE-E4F1-41BC-8525-AD17D6F1E70F}" type="presParOf" srcId="{4FAEBC5A-B574-4BC9-8F4D-BA558B3D2027}" destId="{D3CD9CFE-0957-4766-AA28-E07898E0C7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1</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2</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1</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2</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3</a:t>
          </a:r>
        </a:p>
      </dsp:txBody>
      <dsp:txXfrm>
        <a:off x="3082399" y="1176901"/>
        <a:ext cx="636793" cy="31839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Agency Delegates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Enviro.</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Transpo</a:t>
          </a:r>
          <a:r>
            <a:rPr lang="en-US" sz="1300" kern="1200" dirty="0"/>
            <a:t>.</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Develop.</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Health</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Ag.</a:t>
          </a:r>
        </a:p>
      </dsp:txBody>
      <dsp:txXfrm>
        <a:off x="3082399" y="1176901"/>
        <a:ext cx="636793" cy="31839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11D98-1FC1-44FD-8B81-9C94E03929F0}">
      <dsp:nvSpPr>
        <dsp:cNvPr id="0" name=""/>
        <dsp:cNvSpPr/>
      </dsp:nvSpPr>
      <dsp:spPr>
        <a:xfrm>
          <a:off x="4562226"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C473D6-43FE-4DD3-BDA1-B972CE431F29}">
      <dsp:nvSpPr>
        <dsp:cNvPr id="0" name=""/>
        <dsp:cNvSpPr/>
      </dsp:nvSpPr>
      <dsp:spPr>
        <a:xfrm>
          <a:off x="4562226"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360BCA-1D98-4E6E-BC7A-4103232C7D6A}">
      <dsp:nvSpPr>
        <dsp:cNvPr id="0" name=""/>
        <dsp:cNvSpPr/>
      </dsp:nvSpPr>
      <dsp:spPr>
        <a:xfrm>
          <a:off x="4562226"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848E2-ACAA-41B5-A7D6-9312F5357E9A}">
      <dsp:nvSpPr>
        <dsp:cNvPr id="0" name=""/>
        <dsp:cNvSpPr/>
      </dsp:nvSpPr>
      <dsp:spPr>
        <a:xfrm>
          <a:off x="2746811" y="892523"/>
          <a:ext cx="2174902" cy="188731"/>
        </a:xfrm>
        <a:custGeom>
          <a:avLst/>
          <a:gdLst/>
          <a:ahLst/>
          <a:cxnLst/>
          <a:rect l="0" t="0" r="0" b="0"/>
          <a:pathLst>
            <a:path>
              <a:moveTo>
                <a:pt x="0" y="0"/>
              </a:moveTo>
              <a:lnTo>
                <a:pt x="0" y="94365"/>
              </a:lnTo>
              <a:lnTo>
                <a:pt x="2174902" y="94365"/>
              </a:lnTo>
              <a:lnTo>
                <a:pt x="2174902"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B70F00-F727-47C1-BE6D-A17E8284E460}">
      <dsp:nvSpPr>
        <dsp:cNvPr id="0" name=""/>
        <dsp:cNvSpPr/>
      </dsp:nvSpPr>
      <dsp:spPr>
        <a:xfrm>
          <a:off x="3474774"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DBD931-C838-4C4F-837C-FC775BC29559}">
      <dsp:nvSpPr>
        <dsp:cNvPr id="0" name=""/>
        <dsp:cNvSpPr/>
      </dsp:nvSpPr>
      <dsp:spPr>
        <a:xfrm>
          <a:off x="3474774"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D411F3-E646-40B9-BC42-1F07764F2031}">
      <dsp:nvSpPr>
        <dsp:cNvPr id="0" name=""/>
        <dsp:cNvSpPr/>
      </dsp:nvSpPr>
      <dsp:spPr>
        <a:xfrm>
          <a:off x="3474774"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2746811" y="892523"/>
          <a:ext cx="1087451" cy="188731"/>
        </a:xfrm>
        <a:custGeom>
          <a:avLst/>
          <a:gdLst/>
          <a:ahLst/>
          <a:cxnLst/>
          <a:rect l="0" t="0" r="0" b="0"/>
          <a:pathLst>
            <a:path>
              <a:moveTo>
                <a:pt x="0" y="0"/>
              </a:moveTo>
              <a:lnTo>
                <a:pt x="0" y="94365"/>
              </a:lnTo>
              <a:lnTo>
                <a:pt x="1087451" y="94365"/>
              </a:lnTo>
              <a:lnTo>
                <a:pt x="1087451"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D36C5F-85F2-45C6-A8D0-458CAA28F8F5}">
      <dsp:nvSpPr>
        <dsp:cNvPr id="0" name=""/>
        <dsp:cNvSpPr/>
      </dsp:nvSpPr>
      <dsp:spPr>
        <a:xfrm>
          <a:off x="2387323"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54E4E-8BBE-4579-8153-C59DF863A352}">
      <dsp:nvSpPr>
        <dsp:cNvPr id="0" name=""/>
        <dsp:cNvSpPr/>
      </dsp:nvSpPr>
      <dsp:spPr>
        <a:xfrm>
          <a:off x="2387323"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E69623-75CA-4F59-A49D-7461CA508810}">
      <dsp:nvSpPr>
        <dsp:cNvPr id="0" name=""/>
        <dsp:cNvSpPr/>
      </dsp:nvSpPr>
      <dsp:spPr>
        <a:xfrm>
          <a:off x="2387323"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2701091" y="892523"/>
          <a:ext cx="91440" cy="188731"/>
        </a:xfrm>
        <a:custGeom>
          <a:avLst/>
          <a:gdLst/>
          <a:ahLst/>
          <a:cxnLst/>
          <a:rect l="0" t="0" r="0" b="0"/>
          <a:pathLst>
            <a:path>
              <a:moveTo>
                <a:pt x="45720" y="0"/>
              </a:moveTo>
              <a:lnTo>
                <a:pt x="4572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A450C-64AC-4BB6-B5F7-02F3178467D9}">
      <dsp:nvSpPr>
        <dsp:cNvPr id="0" name=""/>
        <dsp:cNvSpPr/>
      </dsp:nvSpPr>
      <dsp:spPr>
        <a:xfrm>
          <a:off x="1299872"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9B6407-339B-4B3F-AAFC-618CBC709BDF}">
      <dsp:nvSpPr>
        <dsp:cNvPr id="0" name=""/>
        <dsp:cNvSpPr/>
      </dsp:nvSpPr>
      <dsp:spPr>
        <a:xfrm>
          <a:off x="1299872"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AF5B55-CDFA-480A-9948-5C40B55A909A}">
      <dsp:nvSpPr>
        <dsp:cNvPr id="0" name=""/>
        <dsp:cNvSpPr/>
      </dsp:nvSpPr>
      <dsp:spPr>
        <a:xfrm>
          <a:off x="1299872"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659360" y="892523"/>
          <a:ext cx="1087451" cy="188731"/>
        </a:xfrm>
        <a:custGeom>
          <a:avLst/>
          <a:gdLst/>
          <a:ahLst/>
          <a:cxnLst/>
          <a:rect l="0" t="0" r="0" b="0"/>
          <a:pathLst>
            <a:path>
              <a:moveTo>
                <a:pt x="1087451" y="0"/>
              </a:moveTo>
              <a:lnTo>
                <a:pt x="1087451"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D0CB4A-A328-4BB3-BAAC-09685C89D8B9}">
      <dsp:nvSpPr>
        <dsp:cNvPr id="0" name=""/>
        <dsp:cNvSpPr/>
      </dsp:nvSpPr>
      <dsp:spPr>
        <a:xfrm>
          <a:off x="212420"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F7F35-63BC-455B-87DB-F661DC8A390B}">
      <dsp:nvSpPr>
        <dsp:cNvPr id="0" name=""/>
        <dsp:cNvSpPr/>
      </dsp:nvSpPr>
      <dsp:spPr>
        <a:xfrm>
          <a:off x="212420"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B462B4-AAA8-4F72-94E6-300931B2B7E3}">
      <dsp:nvSpPr>
        <dsp:cNvPr id="0" name=""/>
        <dsp:cNvSpPr/>
      </dsp:nvSpPr>
      <dsp:spPr>
        <a:xfrm>
          <a:off x="212420"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571908" y="892523"/>
          <a:ext cx="2174902" cy="188731"/>
        </a:xfrm>
        <a:custGeom>
          <a:avLst/>
          <a:gdLst/>
          <a:ahLst/>
          <a:cxnLst/>
          <a:rect l="0" t="0" r="0" b="0"/>
          <a:pathLst>
            <a:path>
              <a:moveTo>
                <a:pt x="2174902" y="0"/>
              </a:moveTo>
              <a:lnTo>
                <a:pt x="2174902"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756934" y="2970"/>
          <a:ext cx="1979754" cy="88955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756934" y="2970"/>
        <a:ext cx="1979754" cy="889553"/>
      </dsp:txXfrm>
    </dsp:sp>
    <dsp:sp modelId="{7A3A43A2-7914-483B-8B91-121DBCE1BA6D}">
      <dsp:nvSpPr>
        <dsp:cNvPr id="0" name=""/>
        <dsp:cNvSpPr/>
      </dsp:nvSpPr>
      <dsp:spPr>
        <a:xfrm>
          <a:off x="122548"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1</a:t>
          </a:r>
        </a:p>
      </dsp:txBody>
      <dsp:txXfrm>
        <a:off x="122548" y="1081254"/>
        <a:ext cx="898720" cy="449360"/>
      </dsp:txXfrm>
    </dsp:sp>
    <dsp:sp modelId="{087AAC3C-9BE7-4913-A1AB-E6D325FDBA89}">
      <dsp:nvSpPr>
        <dsp:cNvPr id="0" name=""/>
        <dsp:cNvSpPr/>
      </dsp:nvSpPr>
      <dsp:spPr>
        <a:xfrm>
          <a:off x="347228"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Ann</a:t>
          </a:r>
        </a:p>
      </dsp:txBody>
      <dsp:txXfrm>
        <a:off x="347228" y="1719346"/>
        <a:ext cx="898720" cy="449360"/>
      </dsp:txXfrm>
    </dsp:sp>
    <dsp:sp modelId="{EC7EE9A1-6929-4E32-9456-3139F72B22D8}">
      <dsp:nvSpPr>
        <dsp:cNvPr id="0" name=""/>
        <dsp:cNvSpPr/>
      </dsp:nvSpPr>
      <dsp:spPr>
        <a:xfrm>
          <a:off x="347228"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47228" y="2357437"/>
        <a:ext cx="898720" cy="449360"/>
      </dsp:txXfrm>
    </dsp:sp>
    <dsp:sp modelId="{AE1F550C-0024-4537-A1A6-B684C0F12B9A}">
      <dsp:nvSpPr>
        <dsp:cNvPr id="0" name=""/>
        <dsp:cNvSpPr/>
      </dsp:nvSpPr>
      <dsp:spPr>
        <a:xfrm>
          <a:off x="347228"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47228" y="2995528"/>
        <a:ext cx="898720" cy="449360"/>
      </dsp:txXfrm>
    </dsp:sp>
    <dsp:sp modelId="{404D41B7-EC31-46D5-B9FF-303AC3775774}">
      <dsp:nvSpPr>
        <dsp:cNvPr id="0" name=""/>
        <dsp:cNvSpPr/>
      </dsp:nvSpPr>
      <dsp:spPr>
        <a:xfrm>
          <a:off x="1210000"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2</a:t>
          </a:r>
        </a:p>
      </dsp:txBody>
      <dsp:txXfrm>
        <a:off x="1210000" y="1081254"/>
        <a:ext cx="898720" cy="449360"/>
      </dsp:txXfrm>
    </dsp:sp>
    <dsp:sp modelId="{343CC444-D116-46C4-B8EA-FE4439371DA0}">
      <dsp:nvSpPr>
        <dsp:cNvPr id="0" name=""/>
        <dsp:cNvSpPr/>
      </dsp:nvSpPr>
      <dsp:spPr>
        <a:xfrm>
          <a:off x="1434680"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1434680" y="1719346"/>
        <a:ext cx="898720" cy="449360"/>
      </dsp:txXfrm>
    </dsp:sp>
    <dsp:sp modelId="{2FBFE0D4-7ED1-4DDE-9F41-72FCFD4BF38D}">
      <dsp:nvSpPr>
        <dsp:cNvPr id="0" name=""/>
        <dsp:cNvSpPr/>
      </dsp:nvSpPr>
      <dsp:spPr>
        <a:xfrm>
          <a:off x="1434680"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1434680" y="2357437"/>
        <a:ext cx="898720" cy="449360"/>
      </dsp:txXfrm>
    </dsp:sp>
    <dsp:sp modelId="{B9DCE9A1-2926-4B69-8DC9-86DBE1EDCB65}">
      <dsp:nvSpPr>
        <dsp:cNvPr id="0" name=""/>
        <dsp:cNvSpPr/>
      </dsp:nvSpPr>
      <dsp:spPr>
        <a:xfrm>
          <a:off x="1434680"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1434680" y="2995528"/>
        <a:ext cx="898720" cy="449360"/>
      </dsp:txXfrm>
    </dsp:sp>
    <dsp:sp modelId="{7CDC53E7-FF33-4508-9C99-B2AAA94B04DF}">
      <dsp:nvSpPr>
        <dsp:cNvPr id="0" name=""/>
        <dsp:cNvSpPr/>
      </dsp:nvSpPr>
      <dsp:spPr>
        <a:xfrm>
          <a:off x="2297451"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1</a:t>
          </a:r>
        </a:p>
      </dsp:txBody>
      <dsp:txXfrm>
        <a:off x="2297451" y="1081254"/>
        <a:ext cx="898720" cy="449360"/>
      </dsp:txXfrm>
    </dsp:sp>
    <dsp:sp modelId="{4A4D1F07-B11D-4AF1-955C-69626CCABF84}">
      <dsp:nvSpPr>
        <dsp:cNvPr id="0" name=""/>
        <dsp:cNvSpPr/>
      </dsp:nvSpPr>
      <dsp:spPr>
        <a:xfrm>
          <a:off x="2522131"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2522131" y="1719346"/>
        <a:ext cx="898720" cy="449360"/>
      </dsp:txXfrm>
    </dsp:sp>
    <dsp:sp modelId="{D071CA0C-4B35-4935-A962-F299B0115673}">
      <dsp:nvSpPr>
        <dsp:cNvPr id="0" name=""/>
        <dsp:cNvSpPr/>
      </dsp:nvSpPr>
      <dsp:spPr>
        <a:xfrm>
          <a:off x="2522131"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2522131" y="2357437"/>
        <a:ext cx="898720" cy="449360"/>
      </dsp:txXfrm>
    </dsp:sp>
    <dsp:sp modelId="{EAE96AA5-8D88-484B-A6F5-0474AD7303F7}">
      <dsp:nvSpPr>
        <dsp:cNvPr id="0" name=""/>
        <dsp:cNvSpPr/>
      </dsp:nvSpPr>
      <dsp:spPr>
        <a:xfrm>
          <a:off x="2522131"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2522131" y="2995528"/>
        <a:ext cx="898720" cy="449360"/>
      </dsp:txXfrm>
    </dsp:sp>
    <dsp:sp modelId="{2B7306B2-8C47-48B4-A696-B7A9E50E31D6}">
      <dsp:nvSpPr>
        <dsp:cNvPr id="0" name=""/>
        <dsp:cNvSpPr/>
      </dsp:nvSpPr>
      <dsp:spPr>
        <a:xfrm>
          <a:off x="3384902"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2</a:t>
          </a:r>
        </a:p>
      </dsp:txBody>
      <dsp:txXfrm>
        <a:off x="3384902" y="1081254"/>
        <a:ext cx="898720" cy="449360"/>
      </dsp:txXfrm>
    </dsp:sp>
    <dsp:sp modelId="{6D0E3DC4-25DD-4771-8806-D068B2456EAF}">
      <dsp:nvSpPr>
        <dsp:cNvPr id="0" name=""/>
        <dsp:cNvSpPr/>
      </dsp:nvSpPr>
      <dsp:spPr>
        <a:xfrm>
          <a:off x="3609582"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3609582" y="1719346"/>
        <a:ext cx="898720" cy="449360"/>
      </dsp:txXfrm>
    </dsp:sp>
    <dsp:sp modelId="{AD23775E-417A-4A1E-8BE6-35FA9CB1B8C4}">
      <dsp:nvSpPr>
        <dsp:cNvPr id="0" name=""/>
        <dsp:cNvSpPr/>
      </dsp:nvSpPr>
      <dsp:spPr>
        <a:xfrm>
          <a:off x="3609582"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609582" y="2357437"/>
        <a:ext cx="898720" cy="449360"/>
      </dsp:txXfrm>
    </dsp:sp>
    <dsp:sp modelId="{BE4CB7FD-3571-4D32-8A7E-8F7E473CD1C5}">
      <dsp:nvSpPr>
        <dsp:cNvPr id="0" name=""/>
        <dsp:cNvSpPr/>
      </dsp:nvSpPr>
      <dsp:spPr>
        <a:xfrm>
          <a:off x="3609582"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609582" y="2995528"/>
        <a:ext cx="898720" cy="449360"/>
      </dsp:txXfrm>
    </dsp:sp>
    <dsp:sp modelId="{FF8C1400-1BAB-4E13-A975-B369EB11B07C}">
      <dsp:nvSpPr>
        <dsp:cNvPr id="0" name=""/>
        <dsp:cNvSpPr/>
      </dsp:nvSpPr>
      <dsp:spPr>
        <a:xfrm>
          <a:off x="4472354"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3</a:t>
          </a:r>
        </a:p>
      </dsp:txBody>
      <dsp:txXfrm>
        <a:off x="4472354" y="1081254"/>
        <a:ext cx="898720" cy="449360"/>
      </dsp:txXfrm>
    </dsp:sp>
    <dsp:sp modelId="{79F1B5BB-10F1-4266-B9D5-BDD016F1E382}">
      <dsp:nvSpPr>
        <dsp:cNvPr id="0" name=""/>
        <dsp:cNvSpPr/>
      </dsp:nvSpPr>
      <dsp:spPr>
        <a:xfrm>
          <a:off x="4697034"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4697034" y="1719346"/>
        <a:ext cx="898720" cy="449360"/>
      </dsp:txXfrm>
    </dsp:sp>
    <dsp:sp modelId="{04ACDCF2-3D7D-4B62-8000-8240BCD1C1F6}">
      <dsp:nvSpPr>
        <dsp:cNvPr id="0" name=""/>
        <dsp:cNvSpPr/>
      </dsp:nvSpPr>
      <dsp:spPr>
        <a:xfrm>
          <a:off x="4697034"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4697034" y="2357437"/>
        <a:ext cx="898720" cy="449360"/>
      </dsp:txXfrm>
    </dsp:sp>
    <dsp:sp modelId="{3D41411A-FC3A-43D7-B30F-1D4B31517845}">
      <dsp:nvSpPr>
        <dsp:cNvPr id="0" name=""/>
        <dsp:cNvSpPr/>
      </dsp:nvSpPr>
      <dsp:spPr>
        <a:xfrm>
          <a:off x="4697034"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4697034" y="2995528"/>
        <a:ext cx="898720" cy="44936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11D98-1FC1-44FD-8B81-9C94E03929F0}">
      <dsp:nvSpPr>
        <dsp:cNvPr id="0" name=""/>
        <dsp:cNvSpPr/>
      </dsp:nvSpPr>
      <dsp:spPr>
        <a:xfrm>
          <a:off x="4562226"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C473D6-43FE-4DD3-BDA1-B972CE431F29}">
      <dsp:nvSpPr>
        <dsp:cNvPr id="0" name=""/>
        <dsp:cNvSpPr/>
      </dsp:nvSpPr>
      <dsp:spPr>
        <a:xfrm>
          <a:off x="4562226"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360BCA-1D98-4E6E-BC7A-4103232C7D6A}">
      <dsp:nvSpPr>
        <dsp:cNvPr id="0" name=""/>
        <dsp:cNvSpPr/>
      </dsp:nvSpPr>
      <dsp:spPr>
        <a:xfrm>
          <a:off x="4562226"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848E2-ACAA-41B5-A7D6-9312F5357E9A}">
      <dsp:nvSpPr>
        <dsp:cNvPr id="0" name=""/>
        <dsp:cNvSpPr/>
      </dsp:nvSpPr>
      <dsp:spPr>
        <a:xfrm>
          <a:off x="2746811" y="892523"/>
          <a:ext cx="2174902" cy="188731"/>
        </a:xfrm>
        <a:custGeom>
          <a:avLst/>
          <a:gdLst/>
          <a:ahLst/>
          <a:cxnLst/>
          <a:rect l="0" t="0" r="0" b="0"/>
          <a:pathLst>
            <a:path>
              <a:moveTo>
                <a:pt x="0" y="0"/>
              </a:moveTo>
              <a:lnTo>
                <a:pt x="0" y="94365"/>
              </a:lnTo>
              <a:lnTo>
                <a:pt x="2174902" y="94365"/>
              </a:lnTo>
              <a:lnTo>
                <a:pt x="2174902"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B70F00-F727-47C1-BE6D-A17E8284E460}">
      <dsp:nvSpPr>
        <dsp:cNvPr id="0" name=""/>
        <dsp:cNvSpPr/>
      </dsp:nvSpPr>
      <dsp:spPr>
        <a:xfrm>
          <a:off x="3474774"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DBD931-C838-4C4F-837C-FC775BC29559}">
      <dsp:nvSpPr>
        <dsp:cNvPr id="0" name=""/>
        <dsp:cNvSpPr/>
      </dsp:nvSpPr>
      <dsp:spPr>
        <a:xfrm>
          <a:off x="3474774"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D411F3-E646-40B9-BC42-1F07764F2031}">
      <dsp:nvSpPr>
        <dsp:cNvPr id="0" name=""/>
        <dsp:cNvSpPr/>
      </dsp:nvSpPr>
      <dsp:spPr>
        <a:xfrm>
          <a:off x="3474774"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2746811" y="892523"/>
          <a:ext cx="1087451" cy="188731"/>
        </a:xfrm>
        <a:custGeom>
          <a:avLst/>
          <a:gdLst/>
          <a:ahLst/>
          <a:cxnLst/>
          <a:rect l="0" t="0" r="0" b="0"/>
          <a:pathLst>
            <a:path>
              <a:moveTo>
                <a:pt x="0" y="0"/>
              </a:moveTo>
              <a:lnTo>
                <a:pt x="0" y="94365"/>
              </a:lnTo>
              <a:lnTo>
                <a:pt x="1087451" y="94365"/>
              </a:lnTo>
              <a:lnTo>
                <a:pt x="1087451"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D36C5F-85F2-45C6-A8D0-458CAA28F8F5}">
      <dsp:nvSpPr>
        <dsp:cNvPr id="0" name=""/>
        <dsp:cNvSpPr/>
      </dsp:nvSpPr>
      <dsp:spPr>
        <a:xfrm>
          <a:off x="2387323"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54E4E-8BBE-4579-8153-C59DF863A352}">
      <dsp:nvSpPr>
        <dsp:cNvPr id="0" name=""/>
        <dsp:cNvSpPr/>
      </dsp:nvSpPr>
      <dsp:spPr>
        <a:xfrm>
          <a:off x="2387323"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E69623-75CA-4F59-A49D-7461CA508810}">
      <dsp:nvSpPr>
        <dsp:cNvPr id="0" name=""/>
        <dsp:cNvSpPr/>
      </dsp:nvSpPr>
      <dsp:spPr>
        <a:xfrm>
          <a:off x="2387323"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2701091" y="892523"/>
          <a:ext cx="91440" cy="188731"/>
        </a:xfrm>
        <a:custGeom>
          <a:avLst/>
          <a:gdLst/>
          <a:ahLst/>
          <a:cxnLst/>
          <a:rect l="0" t="0" r="0" b="0"/>
          <a:pathLst>
            <a:path>
              <a:moveTo>
                <a:pt x="45720" y="0"/>
              </a:moveTo>
              <a:lnTo>
                <a:pt x="4572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A450C-64AC-4BB6-B5F7-02F3178467D9}">
      <dsp:nvSpPr>
        <dsp:cNvPr id="0" name=""/>
        <dsp:cNvSpPr/>
      </dsp:nvSpPr>
      <dsp:spPr>
        <a:xfrm>
          <a:off x="1299872"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9B6407-339B-4B3F-AAFC-618CBC709BDF}">
      <dsp:nvSpPr>
        <dsp:cNvPr id="0" name=""/>
        <dsp:cNvSpPr/>
      </dsp:nvSpPr>
      <dsp:spPr>
        <a:xfrm>
          <a:off x="1299872"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AF5B55-CDFA-480A-9948-5C40B55A909A}">
      <dsp:nvSpPr>
        <dsp:cNvPr id="0" name=""/>
        <dsp:cNvSpPr/>
      </dsp:nvSpPr>
      <dsp:spPr>
        <a:xfrm>
          <a:off x="1299872"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659360" y="892523"/>
          <a:ext cx="1087451" cy="188731"/>
        </a:xfrm>
        <a:custGeom>
          <a:avLst/>
          <a:gdLst/>
          <a:ahLst/>
          <a:cxnLst/>
          <a:rect l="0" t="0" r="0" b="0"/>
          <a:pathLst>
            <a:path>
              <a:moveTo>
                <a:pt x="1087451" y="0"/>
              </a:moveTo>
              <a:lnTo>
                <a:pt x="1087451"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D0CB4A-A328-4BB3-BAAC-09685C89D8B9}">
      <dsp:nvSpPr>
        <dsp:cNvPr id="0" name=""/>
        <dsp:cNvSpPr/>
      </dsp:nvSpPr>
      <dsp:spPr>
        <a:xfrm>
          <a:off x="212420"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F7F35-63BC-455B-87DB-F661DC8A390B}">
      <dsp:nvSpPr>
        <dsp:cNvPr id="0" name=""/>
        <dsp:cNvSpPr/>
      </dsp:nvSpPr>
      <dsp:spPr>
        <a:xfrm>
          <a:off x="212420"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B462B4-AAA8-4F72-94E6-300931B2B7E3}">
      <dsp:nvSpPr>
        <dsp:cNvPr id="0" name=""/>
        <dsp:cNvSpPr/>
      </dsp:nvSpPr>
      <dsp:spPr>
        <a:xfrm>
          <a:off x="212420"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571908" y="892523"/>
          <a:ext cx="2174902" cy="188731"/>
        </a:xfrm>
        <a:custGeom>
          <a:avLst/>
          <a:gdLst/>
          <a:ahLst/>
          <a:cxnLst/>
          <a:rect l="0" t="0" r="0" b="0"/>
          <a:pathLst>
            <a:path>
              <a:moveTo>
                <a:pt x="2174902" y="0"/>
              </a:moveTo>
              <a:lnTo>
                <a:pt x="2174902"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756934" y="2970"/>
          <a:ext cx="1979754" cy="88955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756934" y="2970"/>
        <a:ext cx="1979754" cy="889553"/>
      </dsp:txXfrm>
    </dsp:sp>
    <dsp:sp modelId="{7A3A43A2-7914-483B-8B91-121DBCE1BA6D}">
      <dsp:nvSpPr>
        <dsp:cNvPr id="0" name=""/>
        <dsp:cNvSpPr/>
      </dsp:nvSpPr>
      <dsp:spPr>
        <a:xfrm>
          <a:off x="122548"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1</a:t>
          </a:r>
        </a:p>
      </dsp:txBody>
      <dsp:txXfrm>
        <a:off x="122548" y="1081254"/>
        <a:ext cx="898720" cy="449360"/>
      </dsp:txXfrm>
    </dsp:sp>
    <dsp:sp modelId="{087AAC3C-9BE7-4913-A1AB-E6D325FDBA89}">
      <dsp:nvSpPr>
        <dsp:cNvPr id="0" name=""/>
        <dsp:cNvSpPr/>
      </dsp:nvSpPr>
      <dsp:spPr>
        <a:xfrm>
          <a:off x="347228"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Ann</a:t>
          </a:r>
        </a:p>
      </dsp:txBody>
      <dsp:txXfrm>
        <a:off x="347228" y="1719346"/>
        <a:ext cx="898720" cy="449360"/>
      </dsp:txXfrm>
    </dsp:sp>
    <dsp:sp modelId="{EC7EE9A1-6929-4E32-9456-3139F72B22D8}">
      <dsp:nvSpPr>
        <dsp:cNvPr id="0" name=""/>
        <dsp:cNvSpPr/>
      </dsp:nvSpPr>
      <dsp:spPr>
        <a:xfrm>
          <a:off x="347228"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47228" y="2357437"/>
        <a:ext cx="898720" cy="449360"/>
      </dsp:txXfrm>
    </dsp:sp>
    <dsp:sp modelId="{AE1F550C-0024-4537-A1A6-B684C0F12B9A}">
      <dsp:nvSpPr>
        <dsp:cNvPr id="0" name=""/>
        <dsp:cNvSpPr/>
      </dsp:nvSpPr>
      <dsp:spPr>
        <a:xfrm>
          <a:off x="347228"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47228" y="2995528"/>
        <a:ext cx="898720" cy="449360"/>
      </dsp:txXfrm>
    </dsp:sp>
    <dsp:sp modelId="{404D41B7-EC31-46D5-B9FF-303AC3775774}">
      <dsp:nvSpPr>
        <dsp:cNvPr id="0" name=""/>
        <dsp:cNvSpPr/>
      </dsp:nvSpPr>
      <dsp:spPr>
        <a:xfrm>
          <a:off x="1210000"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2</a:t>
          </a:r>
        </a:p>
      </dsp:txBody>
      <dsp:txXfrm>
        <a:off x="1210000" y="1081254"/>
        <a:ext cx="898720" cy="449360"/>
      </dsp:txXfrm>
    </dsp:sp>
    <dsp:sp modelId="{343CC444-D116-46C4-B8EA-FE4439371DA0}">
      <dsp:nvSpPr>
        <dsp:cNvPr id="0" name=""/>
        <dsp:cNvSpPr/>
      </dsp:nvSpPr>
      <dsp:spPr>
        <a:xfrm>
          <a:off x="1434680"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1434680" y="1719346"/>
        <a:ext cx="898720" cy="449360"/>
      </dsp:txXfrm>
    </dsp:sp>
    <dsp:sp modelId="{2FBFE0D4-7ED1-4DDE-9F41-72FCFD4BF38D}">
      <dsp:nvSpPr>
        <dsp:cNvPr id="0" name=""/>
        <dsp:cNvSpPr/>
      </dsp:nvSpPr>
      <dsp:spPr>
        <a:xfrm>
          <a:off x="1434680"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1434680" y="2357437"/>
        <a:ext cx="898720" cy="449360"/>
      </dsp:txXfrm>
    </dsp:sp>
    <dsp:sp modelId="{B9DCE9A1-2926-4B69-8DC9-86DBE1EDCB65}">
      <dsp:nvSpPr>
        <dsp:cNvPr id="0" name=""/>
        <dsp:cNvSpPr/>
      </dsp:nvSpPr>
      <dsp:spPr>
        <a:xfrm>
          <a:off x="1434680"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1434680" y="2995528"/>
        <a:ext cx="898720" cy="449360"/>
      </dsp:txXfrm>
    </dsp:sp>
    <dsp:sp modelId="{7CDC53E7-FF33-4508-9C99-B2AAA94B04DF}">
      <dsp:nvSpPr>
        <dsp:cNvPr id="0" name=""/>
        <dsp:cNvSpPr/>
      </dsp:nvSpPr>
      <dsp:spPr>
        <a:xfrm>
          <a:off x="2297451"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1</a:t>
          </a:r>
        </a:p>
      </dsp:txBody>
      <dsp:txXfrm>
        <a:off x="2297451" y="1081254"/>
        <a:ext cx="898720" cy="449360"/>
      </dsp:txXfrm>
    </dsp:sp>
    <dsp:sp modelId="{4A4D1F07-B11D-4AF1-955C-69626CCABF84}">
      <dsp:nvSpPr>
        <dsp:cNvPr id="0" name=""/>
        <dsp:cNvSpPr/>
      </dsp:nvSpPr>
      <dsp:spPr>
        <a:xfrm>
          <a:off x="2522131"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2522131" y="1719346"/>
        <a:ext cx="898720" cy="449360"/>
      </dsp:txXfrm>
    </dsp:sp>
    <dsp:sp modelId="{D071CA0C-4B35-4935-A962-F299B0115673}">
      <dsp:nvSpPr>
        <dsp:cNvPr id="0" name=""/>
        <dsp:cNvSpPr/>
      </dsp:nvSpPr>
      <dsp:spPr>
        <a:xfrm>
          <a:off x="2522131"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2522131" y="2357437"/>
        <a:ext cx="898720" cy="449360"/>
      </dsp:txXfrm>
    </dsp:sp>
    <dsp:sp modelId="{EAE96AA5-8D88-484B-A6F5-0474AD7303F7}">
      <dsp:nvSpPr>
        <dsp:cNvPr id="0" name=""/>
        <dsp:cNvSpPr/>
      </dsp:nvSpPr>
      <dsp:spPr>
        <a:xfrm>
          <a:off x="2522131"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2522131" y="2995528"/>
        <a:ext cx="898720" cy="449360"/>
      </dsp:txXfrm>
    </dsp:sp>
    <dsp:sp modelId="{2B7306B2-8C47-48B4-A696-B7A9E50E31D6}">
      <dsp:nvSpPr>
        <dsp:cNvPr id="0" name=""/>
        <dsp:cNvSpPr/>
      </dsp:nvSpPr>
      <dsp:spPr>
        <a:xfrm>
          <a:off x="3384902"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2</a:t>
          </a:r>
        </a:p>
      </dsp:txBody>
      <dsp:txXfrm>
        <a:off x="3384902" y="1081254"/>
        <a:ext cx="898720" cy="449360"/>
      </dsp:txXfrm>
    </dsp:sp>
    <dsp:sp modelId="{6D0E3DC4-25DD-4771-8806-D068B2456EAF}">
      <dsp:nvSpPr>
        <dsp:cNvPr id="0" name=""/>
        <dsp:cNvSpPr/>
      </dsp:nvSpPr>
      <dsp:spPr>
        <a:xfrm>
          <a:off x="3609582"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3609582" y="1719346"/>
        <a:ext cx="898720" cy="449360"/>
      </dsp:txXfrm>
    </dsp:sp>
    <dsp:sp modelId="{AD23775E-417A-4A1E-8BE6-35FA9CB1B8C4}">
      <dsp:nvSpPr>
        <dsp:cNvPr id="0" name=""/>
        <dsp:cNvSpPr/>
      </dsp:nvSpPr>
      <dsp:spPr>
        <a:xfrm>
          <a:off x="3609582"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609582" y="2357437"/>
        <a:ext cx="898720" cy="449360"/>
      </dsp:txXfrm>
    </dsp:sp>
    <dsp:sp modelId="{BE4CB7FD-3571-4D32-8A7E-8F7E473CD1C5}">
      <dsp:nvSpPr>
        <dsp:cNvPr id="0" name=""/>
        <dsp:cNvSpPr/>
      </dsp:nvSpPr>
      <dsp:spPr>
        <a:xfrm>
          <a:off x="3609582"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609582" y="2995528"/>
        <a:ext cx="898720" cy="449360"/>
      </dsp:txXfrm>
    </dsp:sp>
    <dsp:sp modelId="{FF8C1400-1BAB-4E13-A975-B369EB11B07C}">
      <dsp:nvSpPr>
        <dsp:cNvPr id="0" name=""/>
        <dsp:cNvSpPr/>
      </dsp:nvSpPr>
      <dsp:spPr>
        <a:xfrm>
          <a:off x="4472354"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3</a:t>
          </a:r>
        </a:p>
      </dsp:txBody>
      <dsp:txXfrm>
        <a:off x="4472354" y="1081254"/>
        <a:ext cx="898720" cy="449360"/>
      </dsp:txXfrm>
    </dsp:sp>
    <dsp:sp modelId="{79F1B5BB-10F1-4266-B9D5-BDD016F1E382}">
      <dsp:nvSpPr>
        <dsp:cNvPr id="0" name=""/>
        <dsp:cNvSpPr/>
      </dsp:nvSpPr>
      <dsp:spPr>
        <a:xfrm>
          <a:off x="4697034"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4697034" y="1719346"/>
        <a:ext cx="898720" cy="449360"/>
      </dsp:txXfrm>
    </dsp:sp>
    <dsp:sp modelId="{04ACDCF2-3D7D-4B62-8000-8240BCD1C1F6}">
      <dsp:nvSpPr>
        <dsp:cNvPr id="0" name=""/>
        <dsp:cNvSpPr/>
      </dsp:nvSpPr>
      <dsp:spPr>
        <a:xfrm>
          <a:off x="4697034"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4697034" y="2357437"/>
        <a:ext cx="898720" cy="449360"/>
      </dsp:txXfrm>
    </dsp:sp>
    <dsp:sp modelId="{3D41411A-FC3A-43D7-B30F-1D4B31517845}">
      <dsp:nvSpPr>
        <dsp:cNvPr id="0" name=""/>
        <dsp:cNvSpPr/>
      </dsp:nvSpPr>
      <dsp:spPr>
        <a:xfrm>
          <a:off x="4697034"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4697034" y="2995528"/>
        <a:ext cx="898720" cy="44936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11D98-1FC1-44FD-8B81-9C94E03929F0}">
      <dsp:nvSpPr>
        <dsp:cNvPr id="0" name=""/>
        <dsp:cNvSpPr/>
      </dsp:nvSpPr>
      <dsp:spPr>
        <a:xfrm>
          <a:off x="4562226"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C473D6-43FE-4DD3-BDA1-B972CE431F29}">
      <dsp:nvSpPr>
        <dsp:cNvPr id="0" name=""/>
        <dsp:cNvSpPr/>
      </dsp:nvSpPr>
      <dsp:spPr>
        <a:xfrm>
          <a:off x="4562226"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360BCA-1D98-4E6E-BC7A-4103232C7D6A}">
      <dsp:nvSpPr>
        <dsp:cNvPr id="0" name=""/>
        <dsp:cNvSpPr/>
      </dsp:nvSpPr>
      <dsp:spPr>
        <a:xfrm>
          <a:off x="4562226"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848E2-ACAA-41B5-A7D6-9312F5357E9A}">
      <dsp:nvSpPr>
        <dsp:cNvPr id="0" name=""/>
        <dsp:cNvSpPr/>
      </dsp:nvSpPr>
      <dsp:spPr>
        <a:xfrm>
          <a:off x="2746811" y="892523"/>
          <a:ext cx="2174902" cy="188731"/>
        </a:xfrm>
        <a:custGeom>
          <a:avLst/>
          <a:gdLst/>
          <a:ahLst/>
          <a:cxnLst/>
          <a:rect l="0" t="0" r="0" b="0"/>
          <a:pathLst>
            <a:path>
              <a:moveTo>
                <a:pt x="0" y="0"/>
              </a:moveTo>
              <a:lnTo>
                <a:pt x="0" y="94365"/>
              </a:lnTo>
              <a:lnTo>
                <a:pt x="2174902" y="94365"/>
              </a:lnTo>
              <a:lnTo>
                <a:pt x="2174902"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B70F00-F727-47C1-BE6D-A17E8284E460}">
      <dsp:nvSpPr>
        <dsp:cNvPr id="0" name=""/>
        <dsp:cNvSpPr/>
      </dsp:nvSpPr>
      <dsp:spPr>
        <a:xfrm>
          <a:off x="3474774"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DBD931-C838-4C4F-837C-FC775BC29559}">
      <dsp:nvSpPr>
        <dsp:cNvPr id="0" name=""/>
        <dsp:cNvSpPr/>
      </dsp:nvSpPr>
      <dsp:spPr>
        <a:xfrm>
          <a:off x="3474774"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D411F3-E646-40B9-BC42-1F07764F2031}">
      <dsp:nvSpPr>
        <dsp:cNvPr id="0" name=""/>
        <dsp:cNvSpPr/>
      </dsp:nvSpPr>
      <dsp:spPr>
        <a:xfrm>
          <a:off x="3474774"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2746811" y="892523"/>
          <a:ext cx="1087451" cy="188731"/>
        </a:xfrm>
        <a:custGeom>
          <a:avLst/>
          <a:gdLst/>
          <a:ahLst/>
          <a:cxnLst/>
          <a:rect l="0" t="0" r="0" b="0"/>
          <a:pathLst>
            <a:path>
              <a:moveTo>
                <a:pt x="0" y="0"/>
              </a:moveTo>
              <a:lnTo>
                <a:pt x="0" y="94365"/>
              </a:lnTo>
              <a:lnTo>
                <a:pt x="1087451" y="94365"/>
              </a:lnTo>
              <a:lnTo>
                <a:pt x="1087451"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D36C5F-85F2-45C6-A8D0-458CAA28F8F5}">
      <dsp:nvSpPr>
        <dsp:cNvPr id="0" name=""/>
        <dsp:cNvSpPr/>
      </dsp:nvSpPr>
      <dsp:spPr>
        <a:xfrm>
          <a:off x="2387323"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54E4E-8BBE-4579-8153-C59DF863A352}">
      <dsp:nvSpPr>
        <dsp:cNvPr id="0" name=""/>
        <dsp:cNvSpPr/>
      </dsp:nvSpPr>
      <dsp:spPr>
        <a:xfrm>
          <a:off x="2387323"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E69623-75CA-4F59-A49D-7461CA508810}">
      <dsp:nvSpPr>
        <dsp:cNvPr id="0" name=""/>
        <dsp:cNvSpPr/>
      </dsp:nvSpPr>
      <dsp:spPr>
        <a:xfrm>
          <a:off x="2387323"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2701091" y="892523"/>
          <a:ext cx="91440" cy="188731"/>
        </a:xfrm>
        <a:custGeom>
          <a:avLst/>
          <a:gdLst/>
          <a:ahLst/>
          <a:cxnLst/>
          <a:rect l="0" t="0" r="0" b="0"/>
          <a:pathLst>
            <a:path>
              <a:moveTo>
                <a:pt x="45720" y="0"/>
              </a:moveTo>
              <a:lnTo>
                <a:pt x="4572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A450C-64AC-4BB6-B5F7-02F3178467D9}">
      <dsp:nvSpPr>
        <dsp:cNvPr id="0" name=""/>
        <dsp:cNvSpPr/>
      </dsp:nvSpPr>
      <dsp:spPr>
        <a:xfrm>
          <a:off x="1299872"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9B6407-339B-4B3F-AAFC-618CBC709BDF}">
      <dsp:nvSpPr>
        <dsp:cNvPr id="0" name=""/>
        <dsp:cNvSpPr/>
      </dsp:nvSpPr>
      <dsp:spPr>
        <a:xfrm>
          <a:off x="1299872"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AF5B55-CDFA-480A-9948-5C40B55A909A}">
      <dsp:nvSpPr>
        <dsp:cNvPr id="0" name=""/>
        <dsp:cNvSpPr/>
      </dsp:nvSpPr>
      <dsp:spPr>
        <a:xfrm>
          <a:off x="1299872"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659360" y="892523"/>
          <a:ext cx="1087451" cy="188731"/>
        </a:xfrm>
        <a:custGeom>
          <a:avLst/>
          <a:gdLst/>
          <a:ahLst/>
          <a:cxnLst/>
          <a:rect l="0" t="0" r="0" b="0"/>
          <a:pathLst>
            <a:path>
              <a:moveTo>
                <a:pt x="1087451" y="0"/>
              </a:moveTo>
              <a:lnTo>
                <a:pt x="1087451"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D0CB4A-A328-4BB3-BAAC-09685C89D8B9}">
      <dsp:nvSpPr>
        <dsp:cNvPr id="0" name=""/>
        <dsp:cNvSpPr/>
      </dsp:nvSpPr>
      <dsp:spPr>
        <a:xfrm>
          <a:off x="212420"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F7F35-63BC-455B-87DB-F661DC8A390B}">
      <dsp:nvSpPr>
        <dsp:cNvPr id="0" name=""/>
        <dsp:cNvSpPr/>
      </dsp:nvSpPr>
      <dsp:spPr>
        <a:xfrm>
          <a:off x="212420"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B462B4-AAA8-4F72-94E6-300931B2B7E3}">
      <dsp:nvSpPr>
        <dsp:cNvPr id="0" name=""/>
        <dsp:cNvSpPr/>
      </dsp:nvSpPr>
      <dsp:spPr>
        <a:xfrm>
          <a:off x="212420"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571908" y="892523"/>
          <a:ext cx="2174902" cy="188731"/>
        </a:xfrm>
        <a:custGeom>
          <a:avLst/>
          <a:gdLst/>
          <a:ahLst/>
          <a:cxnLst/>
          <a:rect l="0" t="0" r="0" b="0"/>
          <a:pathLst>
            <a:path>
              <a:moveTo>
                <a:pt x="2174902" y="0"/>
              </a:moveTo>
              <a:lnTo>
                <a:pt x="2174902"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756934" y="2970"/>
          <a:ext cx="1979754" cy="88955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756934" y="2970"/>
        <a:ext cx="1979754" cy="889553"/>
      </dsp:txXfrm>
    </dsp:sp>
    <dsp:sp modelId="{7A3A43A2-7914-483B-8B91-121DBCE1BA6D}">
      <dsp:nvSpPr>
        <dsp:cNvPr id="0" name=""/>
        <dsp:cNvSpPr/>
      </dsp:nvSpPr>
      <dsp:spPr>
        <a:xfrm>
          <a:off x="122548"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1</a:t>
          </a:r>
        </a:p>
      </dsp:txBody>
      <dsp:txXfrm>
        <a:off x="122548" y="1081254"/>
        <a:ext cx="898720" cy="449360"/>
      </dsp:txXfrm>
    </dsp:sp>
    <dsp:sp modelId="{087AAC3C-9BE7-4913-A1AB-E6D325FDBA89}">
      <dsp:nvSpPr>
        <dsp:cNvPr id="0" name=""/>
        <dsp:cNvSpPr/>
      </dsp:nvSpPr>
      <dsp:spPr>
        <a:xfrm>
          <a:off x="347228"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Ann</a:t>
          </a:r>
        </a:p>
      </dsp:txBody>
      <dsp:txXfrm>
        <a:off x="347228" y="1719346"/>
        <a:ext cx="898720" cy="449360"/>
      </dsp:txXfrm>
    </dsp:sp>
    <dsp:sp modelId="{EC7EE9A1-6929-4E32-9456-3139F72B22D8}">
      <dsp:nvSpPr>
        <dsp:cNvPr id="0" name=""/>
        <dsp:cNvSpPr/>
      </dsp:nvSpPr>
      <dsp:spPr>
        <a:xfrm>
          <a:off x="347228"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47228" y="2357437"/>
        <a:ext cx="898720" cy="449360"/>
      </dsp:txXfrm>
    </dsp:sp>
    <dsp:sp modelId="{AE1F550C-0024-4537-A1A6-B684C0F12B9A}">
      <dsp:nvSpPr>
        <dsp:cNvPr id="0" name=""/>
        <dsp:cNvSpPr/>
      </dsp:nvSpPr>
      <dsp:spPr>
        <a:xfrm>
          <a:off x="347228"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47228" y="2995528"/>
        <a:ext cx="898720" cy="449360"/>
      </dsp:txXfrm>
    </dsp:sp>
    <dsp:sp modelId="{404D41B7-EC31-46D5-B9FF-303AC3775774}">
      <dsp:nvSpPr>
        <dsp:cNvPr id="0" name=""/>
        <dsp:cNvSpPr/>
      </dsp:nvSpPr>
      <dsp:spPr>
        <a:xfrm>
          <a:off x="1210000"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2</a:t>
          </a:r>
        </a:p>
      </dsp:txBody>
      <dsp:txXfrm>
        <a:off x="1210000" y="1081254"/>
        <a:ext cx="898720" cy="449360"/>
      </dsp:txXfrm>
    </dsp:sp>
    <dsp:sp modelId="{343CC444-D116-46C4-B8EA-FE4439371DA0}">
      <dsp:nvSpPr>
        <dsp:cNvPr id="0" name=""/>
        <dsp:cNvSpPr/>
      </dsp:nvSpPr>
      <dsp:spPr>
        <a:xfrm>
          <a:off x="1434680"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1434680" y="1719346"/>
        <a:ext cx="898720" cy="449360"/>
      </dsp:txXfrm>
    </dsp:sp>
    <dsp:sp modelId="{2FBFE0D4-7ED1-4DDE-9F41-72FCFD4BF38D}">
      <dsp:nvSpPr>
        <dsp:cNvPr id="0" name=""/>
        <dsp:cNvSpPr/>
      </dsp:nvSpPr>
      <dsp:spPr>
        <a:xfrm>
          <a:off x="1434680"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1434680" y="2357437"/>
        <a:ext cx="898720" cy="449360"/>
      </dsp:txXfrm>
    </dsp:sp>
    <dsp:sp modelId="{B9DCE9A1-2926-4B69-8DC9-86DBE1EDCB65}">
      <dsp:nvSpPr>
        <dsp:cNvPr id="0" name=""/>
        <dsp:cNvSpPr/>
      </dsp:nvSpPr>
      <dsp:spPr>
        <a:xfrm>
          <a:off x="1434680"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1434680" y="2995528"/>
        <a:ext cx="898720" cy="449360"/>
      </dsp:txXfrm>
    </dsp:sp>
    <dsp:sp modelId="{7CDC53E7-FF33-4508-9C99-B2AAA94B04DF}">
      <dsp:nvSpPr>
        <dsp:cNvPr id="0" name=""/>
        <dsp:cNvSpPr/>
      </dsp:nvSpPr>
      <dsp:spPr>
        <a:xfrm>
          <a:off x="2297451"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1</a:t>
          </a:r>
        </a:p>
      </dsp:txBody>
      <dsp:txXfrm>
        <a:off x="2297451" y="1081254"/>
        <a:ext cx="898720" cy="449360"/>
      </dsp:txXfrm>
    </dsp:sp>
    <dsp:sp modelId="{4A4D1F07-B11D-4AF1-955C-69626CCABF84}">
      <dsp:nvSpPr>
        <dsp:cNvPr id="0" name=""/>
        <dsp:cNvSpPr/>
      </dsp:nvSpPr>
      <dsp:spPr>
        <a:xfrm>
          <a:off x="2522131"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2522131" y="1719346"/>
        <a:ext cx="898720" cy="449360"/>
      </dsp:txXfrm>
    </dsp:sp>
    <dsp:sp modelId="{D071CA0C-4B35-4935-A962-F299B0115673}">
      <dsp:nvSpPr>
        <dsp:cNvPr id="0" name=""/>
        <dsp:cNvSpPr/>
      </dsp:nvSpPr>
      <dsp:spPr>
        <a:xfrm>
          <a:off x="2522131"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2522131" y="2357437"/>
        <a:ext cx="898720" cy="449360"/>
      </dsp:txXfrm>
    </dsp:sp>
    <dsp:sp modelId="{EAE96AA5-8D88-484B-A6F5-0474AD7303F7}">
      <dsp:nvSpPr>
        <dsp:cNvPr id="0" name=""/>
        <dsp:cNvSpPr/>
      </dsp:nvSpPr>
      <dsp:spPr>
        <a:xfrm>
          <a:off x="2522131"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2522131" y="2995528"/>
        <a:ext cx="898720" cy="449360"/>
      </dsp:txXfrm>
    </dsp:sp>
    <dsp:sp modelId="{2B7306B2-8C47-48B4-A696-B7A9E50E31D6}">
      <dsp:nvSpPr>
        <dsp:cNvPr id="0" name=""/>
        <dsp:cNvSpPr/>
      </dsp:nvSpPr>
      <dsp:spPr>
        <a:xfrm>
          <a:off x="3384902"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2</a:t>
          </a:r>
        </a:p>
      </dsp:txBody>
      <dsp:txXfrm>
        <a:off x="3384902" y="1081254"/>
        <a:ext cx="898720" cy="449360"/>
      </dsp:txXfrm>
    </dsp:sp>
    <dsp:sp modelId="{6D0E3DC4-25DD-4771-8806-D068B2456EAF}">
      <dsp:nvSpPr>
        <dsp:cNvPr id="0" name=""/>
        <dsp:cNvSpPr/>
      </dsp:nvSpPr>
      <dsp:spPr>
        <a:xfrm>
          <a:off x="3609582"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3609582" y="1719346"/>
        <a:ext cx="898720" cy="449360"/>
      </dsp:txXfrm>
    </dsp:sp>
    <dsp:sp modelId="{AD23775E-417A-4A1E-8BE6-35FA9CB1B8C4}">
      <dsp:nvSpPr>
        <dsp:cNvPr id="0" name=""/>
        <dsp:cNvSpPr/>
      </dsp:nvSpPr>
      <dsp:spPr>
        <a:xfrm>
          <a:off x="3609582"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609582" y="2357437"/>
        <a:ext cx="898720" cy="449360"/>
      </dsp:txXfrm>
    </dsp:sp>
    <dsp:sp modelId="{BE4CB7FD-3571-4D32-8A7E-8F7E473CD1C5}">
      <dsp:nvSpPr>
        <dsp:cNvPr id="0" name=""/>
        <dsp:cNvSpPr/>
      </dsp:nvSpPr>
      <dsp:spPr>
        <a:xfrm>
          <a:off x="3609582"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609582" y="2995528"/>
        <a:ext cx="898720" cy="449360"/>
      </dsp:txXfrm>
    </dsp:sp>
    <dsp:sp modelId="{FF8C1400-1BAB-4E13-A975-B369EB11B07C}">
      <dsp:nvSpPr>
        <dsp:cNvPr id="0" name=""/>
        <dsp:cNvSpPr/>
      </dsp:nvSpPr>
      <dsp:spPr>
        <a:xfrm>
          <a:off x="4472354"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3</a:t>
          </a:r>
        </a:p>
      </dsp:txBody>
      <dsp:txXfrm>
        <a:off x="4472354" y="1081254"/>
        <a:ext cx="898720" cy="449360"/>
      </dsp:txXfrm>
    </dsp:sp>
    <dsp:sp modelId="{79F1B5BB-10F1-4266-B9D5-BDD016F1E382}">
      <dsp:nvSpPr>
        <dsp:cNvPr id="0" name=""/>
        <dsp:cNvSpPr/>
      </dsp:nvSpPr>
      <dsp:spPr>
        <a:xfrm>
          <a:off x="4697034"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4697034" y="1719346"/>
        <a:ext cx="898720" cy="449360"/>
      </dsp:txXfrm>
    </dsp:sp>
    <dsp:sp modelId="{04ACDCF2-3D7D-4B62-8000-8240BCD1C1F6}">
      <dsp:nvSpPr>
        <dsp:cNvPr id="0" name=""/>
        <dsp:cNvSpPr/>
      </dsp:nvSpPr>
      <dsp:spPr>
        <a:xfrm>
          <a:off x="4697034"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4697034" y="2357437"/>
        <a:ext cx="898720" cy="449360"/>
      </dsp:txXfrm>
    </dsp:sp>
    <dsp:sp modelId="{3D41411A-FC3A-43D7-B30F-1D4B31517845}">
      <dsp:nvSpPr>
        <dsp:cNvPr id="0" name=""/>
        <dsp:cNvSpPr/>
      </dsp:nvSpPr>
      <dsp:spPr>
        <a:xfrm>
          <a:off x="4697034"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4697034" y="2995528"/>
        <a:ext cx="898720" cy="44936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11D98-1FC1-44FD-8B81-9C94E03929F0}">
      <dsp:nvSpPr>
        <dsp:cNvPr id="0" name=""/>
        <dsp:cNvSpPr/>
      </dsp:nvSpPr>
      <dsp:spPr>
        <a:xfrm>
          <a:off x="4562226"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C473D6-43FE-4DD3-BDA1-B972CE431F29}">
      <dsp:nvSpPr>
        <dsp:cNvPr id="0" name=""/>
        <dsp:cNvSpPr/>
      </dsp:nvSpPr>
      <dsp:spPr>
        <a:xfrm>
          <a:off x="4562226"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360BCA-1D98-4E6E-BC7A-4103232C7D6A}">
      <dsp:nvSpPr>
        <dsp:cNvPr id="0" name=""/>
        <dsp:cNvSpPr/>
      </dsp:nvSpPr>
      <dsp:spPr>
        <a:xfrm>
          <a:off x="4562226"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848E2-ACAA-41B5-A7D6-9312F5357E9A}">
      <dsp:nvSpPr>
        <dsp:cNvPr id="0" name=""/>
        <dsp:cNvSpPr/>
      </dsp:nvSpPr>
      <dsp:spPr>
        <a:xfrm>
          <a:off x="2746811" y="892523"/>
          <a:ext cx="2174902" cy="188731"/>
        </a:xfrm>
        <a:custGeom>
          <a:avLst/>
          <a:gdLst/>
          <a:ahLst/>
          <a:cxnLst/>
          <a:rect l="0" t="0" r="0" b="0"/>
          <a:pathLst>
            <a:path>
              <a:moveTo>
                <a:pt x="0" y="0"/>
              </a:moveTo>
              <a:lnTo>
                <a:pt x="0" y="94365"/>
              </a:lnTo>
              <a:lnTo>
                <a:pt x="2174902" y="94365"/>
              </a:lnTo>
              <a:lnTo>
                <a:pt x="2174902"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B70F00-F727-47C1-BE6D-A17E8284E460}">
      <dsp:nvSpPr>
        <dsp:cNvPr id="0" name=""/>
        <dsp:cNvSpPr/>
      </dsp:nvSpPr>
      <dsp:spPr>
        <a:xfrm>
          <a:off x="3474774"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DBD931-C838-4C4F-837C-FC775BC29559}">
      <dsp:nvSpPr>
        <dsp:cNvPr id="0" name=""/>
        <dsp:cNvSpPr/>
      </dsp:nvSpPr>
      <dsp:spPr>
        <a:xfrm>
          <a:off x="3474774"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D411F3-E646-40B9-BC42-1F07764F2031}">
      <dsp:nvSpPr>
        <dsp:cNvPr id="0" name=""/>
        <dsp:cNvSpPr/>
      </dsp:nvSpPr>
      <dsp:spPr>
        <a:xfrm>
          <a:off x="3474774"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2746811" y="892523"/>
          <a:ext cx="1087451" cy="188731"/>
        </a:xfrm>
        <a:custGeom>
          <a:avLst/>
          <a:gdLst/>
          <a:ahLst/>
          <a:cxnLst/>
          <a:rect l="0" t="0" r="0" b="0"/>
          <a:pathLst>
            <a:path>
              <a:moveTo>
                <a:pt x="0" y="0"/>
              </a:moveTo>
              <a:lnTo>
                <a:pt x="0" y="94365"/>
              </a:lnTo>
              <a:lnTo>
                <a:pt x="1087451" y="94365"/>
              </a:lnTo>
              <a:lnTo>
                <a:pt x="1087451"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D36C5F-85F2-45C6-A8D0-458CAA28F8F5}">
      <dsp:nvSpPr>
        <dsp:cNvPr id="0" name=""/>
        <dsp:cNvSpPr/>
      </dsp:nvSpPr>
      <dsp:spPr>
        <a:xfrm>
          <a:off x="2387323"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54E4E-8BBE-4579-8153-C59DF863A352}">
      <dsp:nvSpPr>
        <dsp:cNvPr id="0" name=""/>
        <dsp:cNvSpPr/>
      </dsp:nvSpPr>
      <dsp:spPr>
        <a:xfrm>
          <a:off x="2387323"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E69623-75CA-4F59-A49D-7461CA508810}">
      <dsp:nvSpPr>
        <dsp:cNvPr id="0" name=""/>
        <dsp:cNvSpPr/>
      </dsp:nvSpPr>
      <dsp:spPr>
        <a:xfrm>
          <a:off x="2387323"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2701091" y="892523"/>
          <a:ext cx="91440" cy="188731"/>
        </a:xfrm>
        <a:custGeom>
          <a:avLst/>
          <a:gdLst/>
          <a:ahLst/>
          <a:cxnLst/>
          <a:rect l="0" t="0" r="0" b="0"/>
          <a:pathLst>
            <a:path>
              <a:moveTo>
                <a:pt x="45720" y="0"/>
              </a:moveTo>
              <a:lnTo>
                <a:pt x="4572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A450C-64AC-4BB6-B5F7-02F3178467D9}">
      <dsp:nvSpPr>
        <dsp:cNvPr id="0" name=""/>
        <dsp:cNvSpPr/>
      </dsp:nvSpPr>
      <dsp:spPr>
        <a:xfrm>
          <a:off x="1299872"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9B6407-339B-4B3F-AAFC-618CBC709BDF}">
      <dsp:nvSpPr>
        <dsp:cNvPr id="0" name=""/>
        <dsp:cNvSpPr/>
      </dsp:nvSpPr>
      <dsp:spPr>
        <a:xfrm>
          <a:off x="1299872"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AF5B55-CDFA-480A-9948-5C40B55A909A}">
      <dsp:nvSpPr>
        <dsp:cNvPr id="0" name=""/>
        <dsp:cNvSpPr/>
      </dsp:nvSpPr>
      <dsp:spPr>
        <a:xfrm>
          <a:off x="1299872"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659360" y="892523"/>
          <a:ext cx="1087451" cy="188731"/>
        </a:xfrm>
        <a:custGeom>
          <a:avLst/>
          <a:gdLst/>
          <a:ahLst/>
          <a:cxnLst/>
          <a:rect l="0" t="0" r="0" b="0"/>
          <a:pathLst>
            <a:path>
              <a:moveTo>
                <a:pt x="1087451" y="0"/>
              </a:moveTo>
              <a:lnTo>
                <a:pt x="1087451"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D0CB4A-A328-4BB3-BAAC-09685C89D8B9}">
      <dsp:nvSpPr>
        <dsp:cNvPr id="0" name=""/>
        <dsp:cNvSpPr/>
      </dsp:nvSpPr>
      <dsp:spPr>
        <a:xfrm>
          <a:off x="212420"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F7F35-63BC-455B-87DB-F661DC8A390B}">
      <dsp:nvSpPr>
        <dsp:cNvPr id="0" name=""/>
        <dsp:cNvSpPr/>
      </dsp:nvSpPr>
      <dsp:spPr>
        <a:xfrm>
          <a:off x="212420"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B462B4-AAA8-4F72-94E6-300931B2B7E3}">
      <dsp:nvSpPr>
        <dsp:cNvPr id="0" name=""/>
        <dsp:cNvSpPr/>
      </dsp:nvSpPr>
      <dsp:spPr>
        <a:xfrm>
          <a:off x="212420"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571908" y="892523"/>
          <a:ext cx="2174902" cy="188731"/>
        </a:xfrm>
        <a:custGeom>
          <a:avLst/>
          <a:gdLst/>
          <a:ahLst/>
          <a:cxnLst/>
          <a:rect l="0" t="0" r="0" b="0"/>
          <a:pathLst>
            <a:path>
              <a:moveTo>
                <a:pt x="2174902" y="0"/>
              </a:moveTo>
              <a:lnTo>
                <a:pt x="2174902"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756934" y="2970"/>
          <a:ext cx="1979754" cy="88955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756934" y="2970"/>
        <a:ext cx="1979754" cy="889553"/>
      </dsp:txXfrm>
    </dsp:sp>
    <dsp:sp modelId="{7A3A43A2-7914-483B-8B91-121DBCE1BA6D}">
      <dsp:nvSpPr>
        <dsp:cNvPr id="0" name=""/>
        <dsp:cNvSpPr/>
      </dsp:nvSpPr>
      <dsp:spPr>
        <a:xfrm>
          <a:off x="122548"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1</a:t>
          </a:r>
        </a:p>
      </dsp:txBody>
      <dsp:txXfrm>
        <a:off x="122548" y="1081254"/>
        <a:ext cx="898720" cy="449360"/>
      </dsp:txXfrm>
    </dsp:sp>
    <dsp:sp modelId="{087AAC3C-9BE7-4913-A1AB-E6D325FDBA89}">
      <dsp:nvSpPr>
        <dsp:cNvPr id="0" name=""/>
        <dsp:cNvSpPr/>
      </dsp:nvSpPr>
      <dsp:spPr>
        <a:xfrm>
          <a:off x="347228"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Ann</a:t>
          </a:r>
        </a:p>
      </dsp:txBody>
      <dsp:txXfrm>
        <a:off x="347228" y="1719346"/>
        <a:ext cx="898720" cy="449360"/>
      </dsp:txXfrm>
    </dsp:sp>
    <dsp:sp modelId="{EC7EE9A1-6929-4E32-9456-3139F72B22D8}">
      <dsp:nvSpPr>
        <dsp:cNvPr id="0" name=""/>
        <dsp:cNvSpPr/>
      </dsp:nvSpPr>
      <dsp:spPr>
        <a:xfrm>
          <a:off x="347228"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47228" y="2357437"/>
        <a:ext cx="898720" cy="449360"/>
      </dsp:txXfrm>
    </dsp:sp>
    <dsp:sp modelId="{AE1F550C-0024-4537-A1A6-B684C0F12B9A}">
      <dsp:nvSpPr>
        <dsp:cNvPr id="0" name=""/>
        <dsp:cNvSpPr/>
      </dsp:nvSpPr>
      <dsp:spPr>
        <a:xfrm>
          <a:off x="347228"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47228" y="2995528"/>
        <a:ext cx="898720" cy="449360"/>
      </dsp:txXfrm>
    </dsp:sp>
    <dsp:sp modelId="{404D41B7-EC31-46D5-B9FF-303AC3775774}">
      <dsp:nvSpPr>
        <dsp:cNvPr id="0" name=""/>
        <dsp:cNvSpPr/>
      </dsp:nvSpPr>
      <dsp:spPr>
        <a:xfrm>
          <a:off x="1210000"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2</a:t>
          </a:r>
        </a:p>
      </dsp:txBody>
      <dsp:txXfrm>
        <a:off x="1210000" y="1081254"/>
        <a:ext cx="898720" cy="449360"/>
      </dsp:txXfrm>
    </dsp:sp>
    <dsp:sp modelId="{343CC444-D116-46C4-B8EA-FE4439371DA0}">
      <dsp:nvSpPr>
        <dsp:cNvPr id="0" name=""/>
        <dsp:cNvSpPr/>
      </dsp:nvSpPr>
      <dsp:spPr>
        <a:xfrm>
          <a:off x="1434680"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1434680" y="1719346"/>
        <a:ext cx="898720" cy="449360"/>
      </dsp:txXfrm>
    </dsp:sp>
    <dsp:sp modelId="{2FBFE0D4-7ED1-4DDE-9F41-72FCFD4BF38D}">
      <dsp:nvSpPr>
        <dsp:cNvPr id="0" name=""/>
        <dsp:cNvSpPr/>
      </dsp:nvSpPr>
      <dsp:spPr>
        <a:xfrm>
          <a:off x="1434680"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1434680" y="2357437"/>
        <a:ext cx="898720" cy="449360"/>
      </dsp:txXfrm>
    </dsp:sp>
    <dsp:sp modelId="{B9DCE9A1-2926-4B69-8DC9-86DBE1EDCB65}">
      <dsp:nvSpPr>
        <dsp:cNvPr id="0" name=""/>
        <dsp:cNvSpPr/>
      </dsp:nvSpPr>
      <dsp:spPr>
        <a:xfrm>
          <a:off x="1434680"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1434680" y="2995528"/>
        <a:ext cx="898720" cy="449360"/>
      </dsp:txXfrm>
    </dsp:sp>
    <dsp:sp modelId="{7CDC53E7-FF33-4508-9C99-B2AAA94B04DF}">
      <dsp:nvSpPr>
        <dsp:cNvPr id="0" name=""/>
        <dsp:cNvSpPr/>
      </dsp:nvSpPr>
      <dsp:spPr>
        <a:xfrm>
          <a:off x="2297451"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1</a:t>
          </a:r>
        </a:p>
      </dsp:txBody>
      <dsp:txXfrm>
        <a:off x="2297451" y="1081254"/>
        <a:ext cx="898720" cy="449360"/>
      </dsp:txXfrm>
    </dsp:sp>
    <dsp:sp modelId="{4A4D1F07-B11D-4AF1-955C-69626CCABF84}">
      <dsp:nvSpPr>
        <dsp:cNvPr id="0" name=""/>
        <dsp:cNvSpPr/>
      </dsp:nvSpPr>
      <dsp:spPr>
        <a:xfrm>
          <a:off x="2522131"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2522131" y="1719346"/>
        <a:ext cx="898720" cy="449360"/>
      </dsp:txXfrm>
    </dsp:sp>
    <dsp:sp modelId="{D071CA0C-4B35-4935-A962-F299B0115673}">
      <dsp:nvSpPr>
        <dsp:cNvPr id="0" name=""/>
        <dsp:cNvSpPr/>
      </dsp:nvSpPr>
      <dsp:spPr>
        <a:xfrm>
          <a:off x="2522131"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2522131" y="2357437"/>
        <a:ext cx="898720" cy="449360"/>
      </dsp:txXfrm>
    </dsp:sp>
    <dsp:sp modelId="{EAE96AA5-8D88-484B-A6F5-0474AD7303F7}">
      <dsp:nvSpPr>
        <dsp:cNvPr id="0" name=""/>
        <dsp:cNvSpPr/>
      </dsp:nvSpPr>
      <dsp:spPr>
        <a:xfrm>
          <a:off x="2522131"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2522131" y="2995528"/>
        <a:ext cx="898720" cy="449360"/>
      </dsp:txXfrm>
    </dsp:sp>
    <dsp:sp modelId="{2B7306B2-8C47-48B4-A696-B7A9E50E31D6}">
      <dsp:nvSpPr>
        <dsp:cNvPr id="0" name=""/>
        <dsp:cNvSpPr/>
      </dsp:nvSpPr>
      <dsp:spPr>
        <a:xfrm>
          <a:off x="3384902"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2</a:t>
          </a:r>
        </a:p>
      </dsp:txBody>
      <dsp:txXfrm>
        <a:off x="3384902" y="1081254"/>
        <a:ext cx="898720" cy="449360"/>
      </dsp:txXfrm>
    </dsp:sp>
    <dsp:sp modelId="{6D0E3DC4-25DD-4771-8806-D068B2456EAF}">
      <dsp:nvSpPr>
        <dsp:cNvPr id="0" name=""/>
        <dsp:cNvSpPr/>
      </dsp:nvSpPr>
      <dsp:spPr>
        <a:xfrm>
          <a:off x="3609582"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3609582" y="1719346"/>
        <a:ext cx="898720" cy="449360"/>
      </dsp:txXfrm>
    </dsp:sp>
    <dsp:sp modelId="{AD23775E-417A-4A1E-8BE6-35FA9CB1B8C4}">
      <dsp:nvSpPr>
        <dsp:cNvPr id="0" name=""/>
        <dsp:cNvSpPr/>
      </dsp:nvSpPr>
      <dsp:spPr>
        <a:xfrm>
          <a:off x="3609582"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609582" y="2357437"/>
        <a:ext cx="898720" cy="449360"/>
      </dsp:txXfrm>
    </dsp:sp>
    <dsp:sp modelId="{BE4CB7FD-3571-4D32-8A7E-8F7E473CD1C5}">
      <dsp:nvSpPr>
        <dsp:cNvPr id="0" name=""/>
        <dsp:cNvSpPr/>
      </dsp:nvSpPr>
      <dsp:spPr>
        <a:xfrm>
          <a:off x="3609582"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609582" y="2995528"/>
        <a:ext cx="898720" cy="449360"/>
      </dsp:txXfrm>
    </dsp:sp>
    <dsp:sp modelId="{FF8C1400-1BAB-4E13-A975-B369EB11B07C}">
      <dsp:nvSpPr>
        <dsp:cNvPr id="0" name=""/>
        <dsp:cNvSpPr/>
      </dsp:nvSpPr>
      <dsp:spPr>
        <a:xfrm>
          <a:off x="4472354"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3</a:t>
          </a:r>
        </a:p>
      </dsp:txBody>
      <dsp:txXfrm>
        <a:off x="4472354" y="1081254"/>
        <a:ext cx="898720" cy="449360"/>
      </dsp:txXfrm>
    </dsp:sp>
    <dsp:sp modelId="{79F1B5BB-10F1-4266-B9D5-BDD016F1E382}">
      <dsp:nvSpPr>
        <dsp:cNvPr id="0" name=""/>
        <dsp:cNvSpPr/>
      </dsp:nvSpPr>
      <dsp:spPr>
        <a:xfrm>
          <a:off x="4697034"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4697034" y="1719346"/>
        <a:ext cx="898720" cy="449360"/>
      </dsp:txXfrm>
    </dsp:sp>
    <dsp:sp modelId="{04ACDCF2-3D7D-4B62-8000-8240BCD1C1F6}">
      <dsp:nvSpPr>
        <dsp:cNvPr id="0" name=""/>
        <dsp:cNvSpPr/>
      </dsp:nvSpPr>
      <dsp:spPr>
        <a:xfrm>
          <a:off x="4697034"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4697034" y="2357437"/>
        <a:ext cx="898720" cy="449360"/>
      </dsp:txXfrm>
    </dsp:sp>
    <dsp:sp modelId="{3D41411A-FC3A-43D7-B30F-1D4B31517845}">
      <dsp:nvSpPr>
        <dsp:cNvPr id="0" name=""/>
        <dsp:cNvSpPr/>
      </dsp:nvSpPr>
      <dsp:spPr>
        <a:xfrm>
          <a:off x="4697034"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4697034" y="2995528"/>
        <a:ext cx="898720" cy="44936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11D98-1FC1-44FD-8B81-9C94E03929F0}">
      <dsp:nvSpPr>
        <dsp:cNvPr id="0" name=""/>
        <dsp:cNvSpPr/>
      </dsp:nvSpPr>
      <dsp:spPr>
        <a:xfrm>
          <a:off x="4562226"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C473D6-43FE-4DD3-BDA1-B972CE431F29}">
      <dsp:nvSpPr>
        <dsp:cNvPr id="0" name=""/>
        <dsp:cNvSpPr/>
      </dsp:nvSpPr>
      <dsp:spPr>
        <a:xfrm>
          <a:off x="4562226"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360BCA-1D98-4E6E-BC7A-4103232C7D6A}">
      <dsp:nvSpPr>
        <dsp:cNvPr id="0" name=""/>
        <dsp:cNvSpPr/>
      </dsp:nvSpPr>
      <dsp:spPr>
        <a:xfrm>
          <a:off x="4562226"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848E2-ACAA-41B5-A7D6-9312F5357E9A}">
      <dsp:nvSpPr>
        <dsp:cNvPr id="0" name=""/>
        <dsp:cNvSpPr/>
      </dsp:nvSpPr>
      <dsp:spPr>
        <a:xfrm>
          <a:off x="2746811" y="892523"/>
          <a:ext cx="2174902" cy="188731"/>
        </a:xfrm>
        <a:custGeom>
          <a:avLst/>
          <a:gdLst/>
          <a:ahLst/>
          <a:cxnLst/>
          <a:rect l="0" t="0" r="0" b="0"/>
          <a:pathLst>
            <a:path>
              <a:moveTo>
                <a:pt x="0" y="0"/>
              </a:moveTo>
              <a:lnTo>
                <a:pt x="0" y="94365"/>
              </a:lnTo>
              <a:lnTo>
                <a:pt x="2174902" y="94365"/>
              </a:lnTo>
              <a:lnTo>
                <a:pt x="2174902"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B70F00-F727-47C1-BE6D-A17E8284E460}">
      <dsp:nvSpPr>
        <dsp:cNvPr id="0" name=""/>
        <dsp:cNvSpPr/>
      </dsp:nvSpPr>
      <dsp:spPr>
        <a:xfrm>
          <a:off x="3474774"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DBD931-C838-4C4F-837C-FC775BC29559}">
      <dsp:nvSpPr>
        <dsp:cNvPr id="0" name=""/>
        <dsp:cNvSpPr/>
      </dsp:nvSpPr>
      <dsp:spPr>
        <a:xfrm>
          <a:off x="3474774"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D411F3-E646-40B9-BC42-1F07764F2031}">
      <dsp:nvSpPr>
        <dsp:cNvPr id="0" name=""/>
        <dsp:cNvSpPr/>
      </dsp:nvSpPr>
      <dsp:spPr>
        <a:xfrm>
          <a:off x="3474774"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2746811" y="892523"/>
          <a:ext cx="1087451" cy="188731"/>
        </a:xfrm>
        <a:custGeom>
          <a:avLst/>
          <a:gdLst/>
          <a:ahLst/>
          <a:cxnLst/>
          <a:rect l="0" t="0" r="0" b="0"/>
          <a:pathLst>
            <a:path>
              <a:moveTo>
                <a:pt x="0" y="0"/>
              </a:moveTo>
              <a:lnTo>
                <a:pt x="0" y="94365"/>
              </a:lnTo>
              <a:lnTo>
                <a:pt x="1087451" y="94365"/>
              </a:lnTo>
              <a:lnTo>
                <a:pt x="1087451"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D36C5F-85F2-45C6-A8D0-458CAA28F8F5}">
      <dsp:nvSpPr>
        <dsp:cNvPr id="0" name=""/>
        <dsp:cNvSpPr/>
      </dsp:nvSpPr>
      <dsp:spPr>
        <a:xfrm>
          <a:off x="2387323"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54E4E-8BBE-4579-8153-C59DF863A352}">
      <dsp:nvSpPr>
        <dsp:cNvPr id="0" name=""/>
        <dsp:cNvSpPr/>
      </dsp:nvSpPr>
      <dsp:spPr>
        <a:xfrm>
          <a:off x="2387323"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E69623-75CA-4F59-A49D-7461CA508810}">
      <dsp:nvSpPr>
        <dsp:cNvPr id="0" name=""/>
        <dsp:cNvSpPr/>
      </dsp:nvSpPr>
      <dsp:spPr>
        <a:xfrm>
          <a:off x="2387323"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2701091" y="892523"/>
          <a:ext cx="91440" cy="188731"/>
        </a:xfrm>
        <a:custGeom>
          <a:avLst/>
          <a:gdLst/>
          <a:ahLst/>
          <a:cxnLst/>
          <a:rect l="0" t="0" r="0" b="0"/>
          <a:pathLst>
            <a:path>
              <a:moveTo>
                <a:pt x="45720" y="0"/>
              </a:moveTo>
              <a:lnTo>
                <a:pt x="4572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A450C-64AC-4BB6-B5F7-02F3178467D9}">
      <dsp:nvSpPr>
        <dsp:cNvPr id="0" name=""/>
        <dsp:cNvSpPr/>
      </dsp:nvSpPr>
      <dsp:spPr>
        <a:xfrm>
          <a:off x="1299872"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9B6407-339B-4B3F-AAFC-618CBC709BDF}">
      <dsp:nvSpPr>
        <dsp:cNvPr id="0" name=""/>
        <dsp:cNvSpPr/>
      </dsp:nvSpPr>
      <dsp:spPr>
        <a:xfrm>
          <a:off x="1299872"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AF5B55-CDFA-480A-9948-5C40B55A909A}">
      <dsp:nvSpPr>
        <dsp:cNvPr id="0" name=""/>
        <dsp:cNvSpPr/>
      </dsp:nvSpPr>
      <dsp:spPr>
        <a:xfrm>
          <a:off x="1299872"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659360" y="892523"/>
          <a:ext cx="1087451" cy="188731"/>
        </a:xfrm>
        <a:custGeom>
          <a:avLst/>
          <a:gdLst/>
          <a:ahLst/>
          <a:cxnLst/>
          <a:rect l="0" t="0" r="0" b="0"/>
          <a:pathLst>
            <a:path>
              <a:moveTo>
                <a:pt x="1087451" y="0"/>
              </a:moveTo>
              <a:lnTo>
                <a:pt x="1087451"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D0CB4A-A328-4BB3-BAAC-09685C89D8B9}">
      <dsp:nvSpPr>
        <dsp:cNvPr id="0" name=""/>
        <dsp:cNvSpPr/>
      </dsp:nvSpPr>
      <dsp:spPr>
        <a:xfrm>
          <a:off x="212420"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F7F35-63BC-455B-87DB-F661DC8A390B}">
      <dsp:nvSpPr>
        <dsp:cNvPr id="0" name=""/>
        <dsp:cNvSpPr/>
      </dsp:nvSpPr>
      <dsp:spPr>
        <a:xfrm>
          <a:off x="212420"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B462B4-AAA8-4F72-94E6-300931B2B7E3}">
      <dsp:nvSpPr>
        <dsp:cNvPr id="0" name=""/>
        <dsp:cNvSpPr/>
      </dsp:nvSpPr>
      <dsp:spPr>
        <a:xfrm>
          <a:off x="212420"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571908" y="892523"/>
          <a:ext cx="2174902" cy="188731"/>
        </a:xfrm>
        <a:custGeom>
          <a:avLst/>
          <a:gdLst/>
          <a:ahLst/>
          <a:cxnLst/>
          <a:rect l="0" t="0" r="0" b="0"/>
          <a:pathLst>
            <a:path>
              <a:moveTo>
                <a:pt x="2174902" y="0"/>
              </a:moveTo>
              <a:lnTo>
                <a:pt x="2174902"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756934" y="2970"/>
          <a:ext cx="1979754" cy="88955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756934" y="2970"/>
        <a:ext cx="1979754" cy="889553"/>
      </dsp:txXfrm>
    </dsp:sp>
    <dsp:sp modelId="{7A3A43A2-7914-483B-8B91-121DBCE1BA6D}">
      <dsp:nvSpPr>
        <dsp:cNvPr id="0" name=""/>
        <dsp:cNvSpPr/>
      </dsp:nvSpPr>
      <dsp:spPr>
        <a:xfrm>
          <a:off x="122548"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1</a:t>
          </a:r>
        </a:p>
      </dsp:txBody>
      <dsp:txXfrm>
        <a:off x="122548" y="1081254"/>
        <a:ext cx="898720" cy="449360"/>
      </dsp:txXfrm>
    </dsp:sp>
    <dsp:sp modelId="{087AAC3C-9BE7-4913-A1AB-E6D325FDBA89}">
      <dsp:nvSpPr>
        <dsp:cNvPr id="0" name=""/>
        <dsp:cNvSpPr/>
      </dsp:nvSpPr>
      <dsp:spPr>
        <a:xfrm>
          <a:off x="347228"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Ann</a:t>
          </a:r>
        </a:p>
      </dsp:txBody>
      <dsp:txXfrm>
        <a:off x="347228" y="1719346"/>
        <a:ext cx="898720" cy="449360"/>
      </dsp:txXfrm>
    </dsp:sp>
    <dsp:sp modelId="{EC7EE9A1-6929-4E32-9456-3139F72B22D8}">
      <dsp:nvSpPr>
        <dsp:cNvPr id="0" name=""/>
        <dsp:cNvSpPr/>
      </dsp:nvSpPr>
      <dsp:spPr>
        <a:xfrm>
          <a:off x="347228"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47228" y="2357437"/>
        <a:ext cx="898720" cy="449360"/>
      </dsp:txXfrm>
    </dsp:sp>
    <dsp:sp modelId="{AE1F550C-0024-4537-A1A6-B684C0F12B9A}">
      <dsp:nvSpPr>
        <dsp:cNvPr id="0" name=""/>
        <dsp:cNvSpPr/>
      </dsp:nvSpPr>
      <dsp:spPr>
        <a:xfrm>
          <a:off x="347228"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47228" y="2995528"/>
        <a:ext cx="898720" cy="449360"/>
      </dsp:txXfrm>
    </dsp:sp>
    <dsp:sp modelId="{404D41B7-EC31-46D5-B9FF-303AC3775774}">
      <dsp:nvSpPr>
        <dsp:cNvPr id="0" name=""/>
        <dsp:cNvSpPr/>
      </dsp:nvSpPr>
      <dsp:spPr>
        <a:xfrm>
          <a:off x="1210000"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2</a:t>
          </a:r>
        </a:p>
      </dsp:txBody>
      <dsp:txXfrm>
        <a:off x="1210000" y="1081254"/>
        <a:ext cx="898720" cy="449360"/>
      </dsp:txXfrm>
    </dsp:sp>
    <dsp:sp modelId="{343CC444-D116-46C4-B8EA-FE4439371DA0}">
      <dsp:nvSpPr>
        <dsp:cNvPr id="0" name=""/>
        <dsp:cNvSpPr/>
      </dsp:nvSpPr>
      <dsp:spPr>
        <a:xfrm>
          <a:off x="1434680"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1434680" y="1719346"/>
        <a:ext cx="898720" cy="449360"/>
      </dsp:txXfrm>
    </dsp:sp>
    <dsp:sp modelId="{2FBFE0D4-7ED1-4DDE-9F41-72FCFD4BF38D}">
      <dsp:nvSpPr>
        <dsp:cNvPr id="0" name=""/>
        <dsp:cNvSpPr/>
      </dsp:nvSpPr>
      <dsp:spPr>
        <a:xfrm>
          <a:off x="1434680"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1434680" y="2357437"/>
        <a:ext cx="898720" cy="449360"/>
      </dsp:txXfrm>
    </dsp:sp>
    <dsp:sp modelId="{B9DCE9A1-2926-4B69-8DC9-86DBE1EDCB65}">
      <dsp:nvSpPr>
        <dsp:cNvPr id="0" name=""/>
        <dsp:cNvSpPr/>
      </dsp:nvSpPr>
      <dsp:spPr>
        <a:xfrm>
          <a:off x="1434680"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1434680" y="2995528"/>
        <a:ext cx="898720" cy="449360"/>
      </dsp:txXfrm>
    </dsp:sp>
    <dsp:sp modelId="{7CDC53E7-FF33-4508-9C99-B2AAA94B04DF}">
      <dsp:nvSpPr>
        <dsp:cNvPr id="0" name=""/>
        <dsp:cNvSpPr/>
      </dsp:nvSpPr>
      <dsp:spPr>
        <a:xfrm>
          <a:off x="2297451"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1</a:t>
          </a:r>
        </a:p>
      </dsp:txBody>
      <dsp:txXfrm>
        <a:off x="2297451" y="1081254"/>
        <a:ext cx="898720" cy="449360"/>
      </dsp:txXfrm>
    </dsp:sp>
    <dsp:sp modelId="{4A4D1F07-B11D-4AF1-955C-69626CCABF84}">
      <dsp:nvSpPr>
        <dsp:cNvPr id="0" name=""/>
        <dsp:cNvSpPr/>
      </dsp:nvSpPr>
      <dsp:spPr>
        <a:xfrm>
          <a:off x="2522131"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2522131" y="1719346"/>
        <a:ext cx="898720" cy="449360"/>
      </dsp:txXfrm>
    </dsp:sp>
    <dsp:sp modelId="{D071CA0C-4B35-4935-A962-F299B0115673}">
      <dsp:nvSpPr>
        <dsp:cNvPr id="0" name=""/>
        <dsp:cNvSpPr/>
      </dsp:nvSpPr>
      <dsp:spPr>
        <a:xfrm>
          <a:off x="2522131"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2522131" y="2357437"/>
        <a:ext cx="898720" cy="449360"/>
      </dsp:txXfrm>
    </dsp:sp>
    <dsp:sp modelId="{EAE96AA5-8D88-484B-A6F5-0474AD7303F7}">
      <dsp:nvSpPr>
        <dsp:cNvPr id="0" name=""/>
        <dsp:cNvSpPr/>
      </dsp:nvSpPr>
      <dsp:spPr>
        <a:xfrm>
          <a:off x="2522131"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2522131" y="2995528"/>
        <a:ext cx="898720" cy="449360"/>
      </dsp:txXfrm>
    </dsp:sp>
    <dsp:sp modelId="{2B7306B2-8C47-48B4-A696-B7A9E50E31D6}">
      <dsp:nvSpPr>
        <dsp:cNvPr id="0" name=""/>
        <dsp:cNvSpPr/>
      </dsp:nvSpPr>
      <dsp:spPr>
        <a:xfrm>
          <a:off x="3384902"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2</a:t>
          </a:r>
        </a:p>
      </dsp:txBody>
      <dsp:txXfrm>
        <a:off x="3384902" y="1081254"/>
        <a:ext cx="898720" cy="449360"/>
      </dsp:txXfrm>
    </dsp:sp>
    <dsp:sp modelId="{6D0E3DC4-25DD-4771-8806-D068B2456EAF}">
      <dsp:nvSpPr>
        <dsp:cNvPr id="0" name=""/>
        <dsp:cNvSpPr/>
      </dsp:nvSpPr>
      <dsp:spPr>
        <a:xfrm>
          <a:off x="3609582"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3609582" y="1719346"/>
        <a:ext cx="898720" cy="449360"/>
      </dsp:txXfrm>
    </dsp:sp>
    <dsp:sp modelId="{AD23775E-417A-4A1E-8BE6-35FA9CB1B8C4}">
      <dsp:nvSpPr>
        <dsp:cNvPr id="0" name=""/>
        <dsp:cNvSpPr/>
      </dsp:nvSpPr>
      <dsp:spPr>
        <a:xfrm>
          <a:off x="3609582"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609582" y="2357437"/>
        <a:ext cx="898720" cy="449360"/>
      </dsp:txXfrm>
    </dsp:sp>
    <dsp:sp modelId="{BE4CB7FD-3571-4D32-8A7E-8F7E473CD1C5}">
      <dsp:nvSpPr>
        <dsp:cNvPr id="0" name=""/>
        <dsp:cNvSpPr/>
      </dsp:nvSpPr>
      <dsp:spPr>
        <a:xfrm>
          <a:off x="3609582"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609582" y="2995528"/>
        <a:ext cx="898720" cy="449360"/>
      </dsp:txXfrm>
    </dsp:sp>
    <dsp:sp modelId="{FF8C1400-1BAB-4E13-A975-B369EB11B07C}">
      <dsp:nvSpPr>
        <dsp:cNvPr id="0" name=""/>
        <dsp:cNvSpPr/>
      </dsp:nvSpPr>
      <dsp:spPr>
        <a:xfrm>
          <a:off x="4472354"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3</a:t>
          </a:r>
        </a:p>
      </dsp:txBody>
      <dsp:txXfrm>
        <a:off x="4472354" y="1081254"/>
        <a:ext cx="898720" cy="449360"/>
      </dsp:txXfrm>
    </dsp:sp>
    <dsp:sp modelId="{79F1B5BB-10F1-4266-B9D5-BDD016F1E382}">
      <dsp:nvSpPr>
        <dsp:cNvPr id="0" name=""/>
        <dsp:cNvSpPr/>
      </dsp:nvSpPr>
      <dsp:spPr>
        <a:xfrm>
          <a:off x="4697034"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4697034" y="1719346"/>
        <a:ext cx="898720" cy="449360"/>
      </dsp:txXfrm>
    </dsp:sp>
    <dsp:sp modelId="{04ACDCF2-3D7D-4B62-8000-8240BCD1C1F6}">
      <dsp:nvSpPr>
        <dsp:cNvPr id="0" name=""/>
        <dsp:cNvSpPr/>
      </dsp:nvSpPr>
      <dsp:spPr>
        <a:xfrm>
          <a:off x="4697034"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4697034" y="2357437"/>
        <a:ext cx="898720" cy="449360"/>
      </dsp:txXfrm>
    </dsp:sp>
    <dsp:sp modelId="{3D41411A-FC3A-43D7-B30F-1D4B31517845}">
      <dsp:nvSpPr>
        <dsp:cNvPr id="0" name=""/>
        <dsp:cNvSpPr/>
      </dsp:nvSpPr>
      <dsp:spPr>
        <a:xfrm>
          <a:off x="4697034"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4697034" y="2995528"/>
        <a:ext cx="898720" cy="44936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11D98-1FC1-44FD-8B81-9C94E03929F0}">
      <dsp:nvSpPr>
        <dsp:cNvPr id="0" name=""/>
        <dsp:cNvSpPr/>
      </dsp:nvSpPr>
      <dsp:spPr>
        <a:xfrm>
          <a:off x="4562226"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C473D6-43FE-4DD3-BDA1-B972CE431F29}">
      <dsp:nvSpPr>
        <dsp:cNvPr id="0" name=""/>
        <dsp:cNvSpPr/>
      </dsp:nvSpPr>
      <dsp:spPr>
        <a:xfrm>
          <a:off x="4562226"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360BCA-1D98-4E6E-BC7A-4103232C7D6A}">
      <dsp:nvSpPr>
        <dsp:cNvPr id="0" name=""/>
        <dsp:cNvSpPr/>
      </dsp:nvSpPr>
      <dsp:spPr>
        <a:xfrm>
          <a:off x="4562226"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5848E2-ACAA-41B5-A7D6-9312F5357E9A}">
      <dsp:nvSpPr>
        <dsp:cNvPr id="0" name=""/>
        <dsp:cNvSpPr/>
      </dsp:nvSpPr>
      <dsp:spPr>
        <a:xfrm>
          <a:off x="2746811" y="892523"/>
          <a:ext cx="2174902" cy="188731"/>
        </a:xfrm>
        <a:custGeom>
          <a:avLst/>
          <a:gdLst/>
          <a:ahLst/>
          <a:cxnLst/>
          <a:rect l="0" t="0" r="0" b="0"/>
          <a:pathLst>
            <a:path>
              <a:moveTo>
                <a:pt x="0" y="0"/>
              </a:moveTo>
              <a:lnTo>
                <a:pt x="0" y="94365"/>
              </a:lnTo>
              <a:lnTo>
                <a:pt x="2174902" y="94365"/>
              </a:lnTo>
              <a:lnTo>
                <a:pt x="2174902"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B70F00-F727-47C1-BE6D-A17E8284E460}">
      <dsp:nvSpPr>
        <dsp:cNvPr id="0" name=""/>
        <dsp:cNvSpPr/>
      </dsp:nvSpPr>
      <dsp:spPr>
        <a:xfrm>
          <a:off x="3474774"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DBD931-C838-4C4F-837C-FC775BC29559}">
      <dsp:nvSpPr>
        <dsp:cNvPr id="0" name=""/>
        <dsp:cNvSpPr/>
      </dsp:nvSpPr>
      <dsp:spPr>
        <a:xfrm>
          <a:off x="3474774"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D411F3-E646-40B9-BC42-1F07764F2031}">
      <dsp:nvSpPr>
        <dsp:cNvPr id="0" name=""/>
        <dsp:cNvSpPr/>
      </dsp:nvSpPr>
      <dsp:spPr>
        <a:xfrm>
          <a:off x="3474774"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2746811" y="892523"/>
          <a:ext cx="1087451" cy="188731"/>
        </a:xfrm>
        <a:custGeom>
          <a:avLst/>
          <a:gdLst/>
          <a:ahLst/>
          <a:cxnLst/>
          <a:rect l="0" t="0" r="0" b="0"/>
          <a:pathLst>
            <a:path>
              <a:moveTo>
                <a:pt x="0" y="0"/>
              </a:moveTo>
              <a:lnTo>
                <a:pt x="0" y="94365"/>
              </a:lnTo>
              <a:lnTo>
                <a:pt x="1087451" y="94365"/>
              </a:lnTo>
              <a:lnTo>
                <a:pt x="1087451"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D36C5F-85F2-45C6-A8D0-458CAA28F8F5}">
      <dsp:nvSpPr>
        <dsp:cNvPr id="0" name=""/>
        <dsp:cNvSpPr/>
      </dsp:nvSpPr>
      <dsp:spPr>
        <a:xfrm>
          <a:off x="2387323"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54E4E-8BBE-4579-8153-C59DF863A352}">
      <dsp:nvSpPr>
        <dsp:cNvPr id="0" name=""/>
        <dsp:cNvSpPr/>
      </dsp:nvSpPr>
      <dsp:spPr>
        <a:xfrm>
          <a:off x="2387323"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E69623-75CA-4F59-A49D-7461CA508810}">
      <dsp:nvSpPr>
        <dsp:cNvPr id="0" name=""/>
        <dsp:cNvSpPr/>
      </dsp:nvSpPr>
      <dsp:spPr>
        <a:xfrm>
          <a:off x="2387323"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2701091" y="892523"/>
          <a:ext cx="91440" cy="188731"/>
        </a:xfrm>
        <a:custGeom>
          <a:avLst/>
          <a:gdLst/>
          <a:ahLst/>
          <a:cxnLst/>
          <a:rect l="0" t="0" r="0" b="0"/>
          <a:pathLst>
            <a:path>
              <a:moveTo>
                <a:pt x="45720" y="0"/>
              </a:moveTo>
              <a:lnTo>
                <a:pt x="4572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A450C-64AC-4BB6-B5F7-02F3178467D9}">
      <dsp:nvSpPr>
        <dsp:cNvPr id="0" name=""/>
        <dsp:cNvSpPr/>
      </dsp:nvSpPr>
      <dsp:spPr>
        <a:xfrm>
          <a:off x="1299872"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9B6407-339B-4B3F-AAFC-618CBC709BDF}">
      <dsp:nvSpPr>
        <dsp:cNvPr id="0" name=""/>
        <dsp:cNvSpPr/>
      </dsp:nvSpPr>
      <dsp:spPr>
        <a:xfrm>
          <a:off x="1299872"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AF5B55-CDFA-480A-9948-5C40B55A909A}">
      <dsp:nvSpPr>
        <dsp:cNvPr id="0" name=""/>
        <dsp:cNvSpPr/>
      </dsp:nvSpPr>
      <dsp:spPr>
        <a:xfrm>
          <a:off x="1299872"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659360" y="892523"/>
          <a:ext cx="1087451" cy="188731"/>
        </a:xfrm>
        <a:custGeom>
          <a:avLst/>
          <a:gdLst/>
          <a:ahLst/>
          <a:cxnLst/>
          <a:rect l="0" t="0" r="0" b="0"/>
          <a:pathLst>
            <a:path>
              <a:moveTo>
                <a:pt x="1087451" y="0"/>
              </a:moveTo>
              <a:lnTo>
                <a:pt x="1087451"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D0CB4A-A328-4BB3-BAAC-09685C89D8B9}">
      <dsp:nvSpPr>
        <dsp:cNvPr id="0" name=""/>
        <dsp:cNvSpPr/>
      </dsp:nvSpPr>
      <dsp:spPr>
        <a:xfrm>
          <a:off x="212420" y="1530614"/>
          <a:ext cx="134808" cy="1689593"/>
        </a:xfrm>
        <a:custGeom>
          <a:avLst/>
          <a:gdLst/>
          <a:ahLst/>
          <a:cxnLst/>
          <a:rect l="0" t="0" r="0" b="0"/>
          <a:pathLst>
            <a:path>
              <a:moveTo>
                <a:pt x="0" y="0"/>
              </a:moveTo>
              <a:lnTo>
                <a:pt x="0" y="1689593"/>
              </a:lnTo>
              <a:lnTo>
                <a:pt x="134808" y="1689593"/>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F7F35-63BC-455B-87DB-F661DC8A390B}">
      <dsp:nvSpPr>
        <dsp:cNvPr id="0" name=""/>
        <dsp:cNvSpPr/>
      </dsp:nvSpPr>
      <dsp:spPr>
        <a:xfrm>
          <a:off x="212420" y="1530614"/>
          <a:ext cx="134808" cy="1051502"/>
        </a:xfrm>
        <a:custGeom>
          <a:avLst/>
          <a:gdLst/>
          <a:ahLst/>
          <a:cxnLst/>
          <a:rect l="0" t="0" r="0" b="0"/>
          <a:pathLst>
            <a:path>
              <a:moveTo>
                <a:pt x="0" y="0"/>
              </a:moveTo>
              <a:lnTo>
                <a:pt x="0" y="1051502"/>
              </a:lnTo>
              <a:lnTo>
                <a:pt x="134808" y="1051502"/>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B462B4-AAA8-4F72-94E6-300931B2B7E3}">
      <dsp:nvSpPr>
        <dsp:cNvPr id="0" name=""/>
        <dsp:cNvSpPr/>
      </dsp:nvSpPr>
      <dsp:spPr>
        <a:xfrm>
          <a:off x="212420" y="1530614"/>
          <a:ext cx="134808" cy="413411"/>
        </a:xfrm>
        <a:custGeom>
          <a:avLst/>
          <a:gdLst/>
          <a:ahLst/>
          <a:cxnLst/>
          <a:rect l="0" t="0" r="0" b="0"/>
          <a:pathLst>
            <a:path>
              <a:moveTo>
                <a:pt x="0" y="0"/>
              </a:moveTo>
              <a:lnTo>
                <a:pt x="0" y="413411"/>
              </a:lnTo>
              <a:lnTo>
                <a:pt x="134808" y="413411"/>
              </a:lnTo>
            </a:path>
          </a:pathLst>
        </a:custGeom>
        <a:noFill/>
        <a:ln w="127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571908" y="892523"/>
          <a:ext cx="2174902" cy="188731"/>
        </a:xfrm>
        <a:custGeom>
          <a:avLst/>
          <a:gdLst/>
          <a:ahLst/>
          <a:cxnLst/>
          <a:rect l="0" t="0" r="0" b="0"/>
          <a:pathLst>
            <a:path>
              <a:moveTo>
                <a:pt x="2174902" y="0"/>
              </a:moveTo>
              <a:lnTo>
                <a:pt x="2174902" y="94365"/>
              </a:lnTo>
              <a:lnTo>
                <a:pt x="0" y="94365"/>
              </a:lnTo>
              <a:lnTo>
                <a:pt x="0" y="188731"/>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756934" y="2970"/>
          <a:ext cx="1979754" cy="88955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756934" y="2970"/>
        <a:ext cx="1979754" cy="889553"/>
      </dsp:txXfrm>
    </dsp:sp>
    <dsp:sp modelId="{7A3A43A2-7914-483B-8B91-121DBCE1BA6D}">
      <dsp:nvSpPr>
        <dsp:cNvPr id="0" name=""/>
        <dsp:cNvSpPr/>
      </dsp:nvSpPr>
      <dsp:spPr>
        <a:xfrm>
          <a:off x="122548"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1</a:t>
          </a:r>
        </a:p>
      </dsp:txBody>
      <dsp:txXfrm>
        <a:off x="122548" y="1081254"/>
        <a:ext cx="898720" cy="449360"/>
      </dsp:txXfrm>
    </dsp:sp>
    <dsp:sp modelId="{087AAC3C-9BE7-4913-A1AB-E6D325FDBA89}">
      <dsp:nvSpPr>
        <dsp:cNvPr id="0" name=""/>
        <dsp:cNvSpPr/>
      </dsp:nvSpPr>
      <dsp:spPr>
        <a:xfrm>
          <a:off x="347228"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Ann</a:t>
          </a:r>
        </a:p>
      </dsp:txBody>
      <dsp:txXfrm>
        <a:off x="347228" y="1719346"/>
        <a:ext cx="898720" cy="449360"/>
      </dsp:txXfrm>
    </dsp:sp>
    <dsp:sp modelId="{EC7EE9A1-6929-4E32-9456-3139F72B22D8}">
      <dsp:nvSpPr>
        <dsp:cNvPr id="0" name=""/>
        <dsp:cNvSpPr/>
      </dsp:nvSpPr>
      <dsp:spPr>
        <a:xfrm>
          <a:off x="347228"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47228" y="2357437"/>
        <a:ext cx="898720" cy="449360"/>
      </dsp:txXfrm>
    </dsp:sp>
    <dsp:sp modelId="{AE1F550C-0024-4537-A1A6-B684C0F12B9A}">
      <dsp:nvSpPr>
        <dsp:cNvPr id="0" name=""/>
        <dsp:cNvSpPr/>
      </dsp:nvSpPr>
      <dsp:spPr>
        <a:xfrm>
          <a:off x="347228"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47228" y="2995528"/>
        <a:ext cx="898720" cy="449360"/>
      </dsp:txXfrm>
    </dsp:sp>
    <dsp:sp modelId="{404D41B7-EC31-46D5-B9FF-303AC3775774}">
      <dsp:nvSpPr>
        <dsp:cNvPr id="0" name=""/>
        <dsp:cNvSpPr/>
      </dsp:nvSpPr>
      <dsp:spPr>
        <a:xfrm>
          <a:off x="1210000"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Aff</a:t>
          </a:r>
          <a:r>
            <a:rPr lang="en-US" sz="1300" kern="1200" dirty="0"/>
            <a:t> Com 2</a:t>
          </a:r>
        </a:p>
      </dsp:txBody>
      <dsp:txXfrm>
        <a:off x="1210000" y="1081254"/>
        <a:ext cx="898720" cy="449360"/>
      </dsp:txXfrm>
    </dsp:sp>
    <dsp:sp modelId="{343CC444-D116-46C4-B8EA-FE4439371DA0}">
      <dsp:nvSpPr>
        <dsp:cNvPr id="0" name=""/>
        <dsp:cNvSpPr/>
      </dsp:nvSpPr>
      <dsp:spPr>
        <a:xfrm>
          <a:off x="1434680"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1434680" y="1719346"/>
        <a:ext cx="898720" cy="449360"/>
      </dsp:txXfrm>
    </dsp:sp>
    <dsp:sp modelId="{2FBFE0D4-7ED1-4DDE-9F41-72FCFD4BF38D}">
      <dsp:nvSpPr>
        <dsp:cNvPr id="0" name=""/>
        <dsp:cNvSpPr/>
      </dsp:nvSpPr>
      <dsp:spPr>
        <a:xfrm>
          <a:off x="1434680"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1434680" y="2357437"/>
        <a:ext cx="898720" cy="449360"/>
      </dsp:txXfrm>
    </dsp:sp>
    <dsp:sp modelId="{B9DCE9A1-2926-4B69-8DC9-86DBE1EDCB65}">
      <dsp:nvSpPr>
        <dsp:cNvPr id="0" name=""/>
        <dsp:cNvSpPr/>
      </dsp:nvSpPr>
      <dsp:spPr>
        <a:xfrm>
          <a:off x="1434680"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1434680" y="2995528"/>
        <a:ext cx="898720" cy="449360"/>
      </dsp:txXfrm>
    </dsp:sp>
    <dsp:sp modelId="{7CDC53E7-FF33-4508-9C99-B2AAA94B04DF}">
      <dsp:nvSpPr>
        <dsp:cNvPr id="0" name=""/>
        <dsp:cNvSpPr/>
      </dsp:nvSpPr>
      <dsp:spPr>
        <a:xfrm>
          <a:off x="2297451"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1</a:t>
          </a:r>
        </a:p>
      </dsp:txBody>
      <dsp:txXfrm>
        <a:off x="2297451" y="1081254"/>
        <a:ext cx="898720" cy="449360"/>
      </dsp:txXfrm>
    </dsp:sp>
    <dsp:sp modelId="{4A4D1F07-B11D-4AF1-955C-69626CCABF84}">
      <dsp:nvSpPr>
        <dsp:cNvPr id="0" name=""/>
        <dsp:cNvSpPr/>
      </dsp:nvSpPr>
      <dsp:spPr>
        <a:xfrm>
          <a:off x="2522131"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2522131" y="1719346"/>
        <a:ext cx="898720" cy="449360"/>
      </dsp:txXfrm>
    </dsp:sp>
    <dsp:sp modelId="{D071CA0C-4B35-4935-A962-F299B0115673}">
      <dsp:nvSpPr>
        <dsp:cNvPr id="0" name=""/>
        <dsp:cNvSpPr/>
      </dsp:nvSpPr>
      <dsp:spPr>
        <a:xfrm>
          <a:off x="2522131"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2522131" y="2357437"/>
        <a:ext cx="898720" cy="449360"/>
      </dsp:txXfrm>
    </dsp:sp>
    <dsp:sp modelId="{EAE96AA5-8D88-484B-A6F5-0474AD7303F7}">
      <dsp:nvSpPr>
        <dsp:cNvPr id="0" name=""/>
        <dsp:cNvSpPr/>
      </dsp:nvSpPr>
      <dsp:spPr>
        <a:xfrm>
          <a:off x="2522131"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2522131" y="2995528"/>
        <a:ext cx="898720" cy="449360"/>
      </dsp:txXfrm>
    </dsp:sp>
    <dsp:sp modelId="{2B7306B2-8C47-48B4-A696-B7A9E50E31D6}">
      <dsp:nvSpPr>
        <dsp:cNvPr id="0" name=""/>
        <dsp:cNvSpPr/>
      </dsp:nvSpPr>
      <dsp:spPr>
        <a:xfrm>
          <a:off x="3384902"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2</a:t>
          </a:r>
        </a:p>
      </dsp:txBody>
      <dsp:txXfrm>
        <a:off x="3384902" y="1081254"/>
        <a:ext cx="898720" cy="449360"/>
      </dsp:txXfrm>
    </dsp:sp>
    <dsp:sp modelId="{6D0E3DC4-25DD-4771-8806-D068B2456EAF}">
      <dsp:nvSpPr>
        <dsp:cNvPr id="0" name=""/>
        <dsp:cNvSpPr/>
      </dsp:nvSpPr>
      <dsp:spPr>
        <a:xfrm>
          <a:off x="3609582"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3609582" y="1719346"/>
        <a:ext cx="898720" cy="449360"/>
      </dsp:txXfrm>
    </dsp:sp>
    <dsp:sp modelId="{AD23775E-417A-4A1E-8BE6-35FA9CB1B8C4}">
      <dsp:nvSpPr>
        <dsp:cNvPr id="0" name=""/>
        <dsp:cNvSpPr/>
      </dsp:nvSpPr>
      <dsp:spPr>
        <a:xfrm>
          <a:off x="3609582"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3609582" y="2357437"/>
        <a:ext cx="898720" cy="449360"/>
      </dsp:txXfrm>
    </dsp:sp>
    <dsp:sp modelId="{BE4CB7FD-3571-4D32-8A7E-8F7E473CD1C5}">
      <dsp:nvSpPr>
        <dsp:cNvPr id="0" name=""/>
        <dsp:cNvSpPr/>
      </dsp:nvSpPr>
      <dsp:spPr>
        <a:xfrm>
          <a:off x="3609582"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3609582" y="2995528"/>
        <a:ext cx="898720" cy="449360"/>
      </dsp:txXfrm>
    </dsp:sp>
    <dsp:sp modelId="{FF8C1400-1BAB-4E13-A975-B369EB11B07C}">
      <dsp:nvSpPr>
        <dsp:cNvPr id="0" name=""/>
        <dsp:cNvSpPr/>
      </dsp:nvSpPr>
      <dsp:spPr>
        <a:xfrm>
          <a:off x="4472354" y="1081254"/>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App Cit 3</a:t>
          </a:r>
        </a:p>
      </dsp:txBody>
      <dsp:txXfrm>
        <a:off x="4472354" y="1081254"/>
        <a:ext cx="898720" cy="449360"/>
      </dsp:txXfrm>
    </dsp:sp>
    <dsp:sp modelId="{79F1B5BB-10F1-4266-B9D5-BDD016F1E382}">
      <dsp:nvSpPr>
        <dsp:cNvPr id="0" name=""/>
        <dsp:cNvSpPr/>
      </dsp:nvSpPr>
      <dsp:spPr>
        <a:xfrm>
          <a:off x="4697034" y="1719346"/>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a:t>Ann</a:t>
          </a:r>
          <a:endParaRPr lang="en-US" sz="1300" kern="1200" dirty="0"/>
        </a:p>
      </dsp:txBody>
      <dsp:txXfrm>
        <a:off x="4697034" y="1719346"/>
        <a:ext cx="898720" cy="449360"/>
      </dsp:txXfrm>
    </dsp:sp>
    <dsp:sp modelId="{04ACDCF2-3D7D-4B62-8000-8240BCD1C1F6}">
      <dsp:nvSpPr>
        <dsp:cNvPr id="0" name=""/>
        <dsp:cNvSpPr/>
      </dsp:nvSpPr>
      <dsp:spPr>
        <a:xfrm>
          <a:off x="4697034" y="2357437"/>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Discuss</a:t>
          </a:r>
        </a:p>
      </dsp:txBody>
      <dsp:txXfrm>
        <a:off x="4697034" y="2357437"/>
        <a:ext cx="898720" cy="449360"/>
      </dsp:txXfrm>
    </dsp:sp>
    <dsp:sp modelId="{3D41411A-FC3A-43D7-B30F-1D4B31517845}">
      <dsp:nvSpPr>
        <dsp:cNvPr id="0" name=""/>
        <dsp:cNvSpPr/>
      </dsp:nvSpPr>
      <dsp:spPr>
        <a:xfrm>
          <a:off x="4697034" y="2995528"/>
          <a:ext cx="898720" cy="449360"/>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Ask_Answer</a:t>
          </a:r>
          <a:endParaRPr lang="en-US" sz="1300" kern="1200" dirty="0"/>
        </a:p>
      </dsp:txBody>
      <dsp:txXfrm>
        <a:off x="4697034" y="2995528"/>
        <a:ext cx="898720" cy="4493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Agency Delegates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Enviro.</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Transpo</a:t>
          </a:r>
          <a:r>
            <a:rPr lang="en-US" sz="1300" kern="1200" dirty="0"/>
            <a:t>.</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Develop.</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Health</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Ag.</a:t>
          </a:r>
        </a:p>
      </dsp:txBody>
      <dsp:txXfrm>
        <a:off x="3082399" y="1176901"/>
        <a:ext cx="636793" cy="3183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1</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2</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1</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2</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3</a:t>
          </a:r>
        </a:p>
      </dsp:txBody>
      <dsp:txXfrm>
        <a:off x="3082399" y="1176901"/>
        <a:ext cx="636793" cy="318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Agency Delegates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Enviro.</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Transpo</a:t>
          </a:r>
          <a:r>
            <a:rPr lang="en-US" sz="1300" kern="1200" dirty="0"/>
            <a:t>.</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Develop.</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Health</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Ag.</a:t>
          </a:r>
        </a:p>
      </dsp:txBody>
      <dsp:txXfrm>
        <a:off x="3082399" y="1176901"/>
        <a:ext cx="636793" cy="3183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1</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2</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1</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2</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3</a:t>
          </a:r>
        </a:p>
      </dsp:txBody>
      <dsp:txXfrm>
        <a:off x="3082399" y="1176901"/>
        <a:ext cx="636793" cy="3183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Agency Delegates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Enviro.</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Transpo</a:t>
          </a:r>
          <a:r>
            <a:rPr lang="en-US" sz="1300" kern="1200" dirty="0"/>
            <a:t>.</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Develop.</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Health</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Ag.</a:t>
          </a:r>
        </a:p>
      </dsp:txBody>
      <dsp:txXfrm>
        <a:off x="3082399" y="1176901"/>
        <a:ext cx="636793" cy="3183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1</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2</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1</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2</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3</a:t>
          </a:r>
        </a:p>
      </dsp:txBody>
      <dsp:txXfrm>
        <a:off x="3082399" y="1176901"/>
        <a:ext cx="636793" cy="31839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Agency Delegates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Enviro.</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err="1"/>
            <a:t>Transpo</a:t>
          </a:r>
          <a:r>
            <a:rPr lang="en-US" sz="1300" kern="1200" dirty="0"/>
            <a:t>.</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Develop.</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Health</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Ag.</a:t>
          </a:r>
        </a:p>
      </dsp:txBody>
      <dsp:txXfrm>
        <a:off x="3082399" y="1176901"/>
        <a:ext cx="636793" cy="31839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848E2-ACAA-41B5-A7D6-9312F5357E9A}">
      <dsp:nvSpPr>
        <dsp:cNvPr id="0" name=""/>
        <dsp:cNvSpPr/>
      </dsp:nvSpPr>
      <dsp:spPr>
        <a:xfrm>
          <a:off x="1859755" y="1043174"/>
          <a:ext cx="1541040" cy="133726"/>
        </a:xfrm>
        <a:custGeom>
          <a:avLst/>
          <a:gdLst/>
          <a:ahLst/>
          <a:cxnLst/>
          <a:rect l="0" t="0" r="0" b="0"/>
          <a:pathLst>
            <a:path>
              <a:moveTo>
                <a:pt x="0" y="0"/>
              </a:moveTo>
              <a:lnTo>
                <a:pt x="0" y="66863"/>
              </a:lnTo>
              <a:lnTo>
                <a:pt x="1541040" y="66863"/>
              </a:lnTo>
              <a:lnTo>
                <a:pt x="154104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BAFC61-6C5E-4C77-B98F-53B3E14EFA69}">
      <dsp:nvSpPr>
        <dsp:cNvPr id="0" name=""/>
        <dsp:cNvSpPr/>
      </dsp:nvSpPr>
      <dsp:spPr>
        <a:xfrm>
          <a:off x="1859755" y="1043174"/>
          <a:ext cx="770520" cy="133726"/>
        </a:xfrm>
        <a:custGeom>
          <a:avLst/>
          <a:gdLst/>
          <a:ahLst/>
          <a:cxnLst/>
          <a:rect l="0" t="0" r="0" b="0"/>
          <a:pathLst>
            <a:path>
              <a:moveTo>
                <a:pt x="0" y="0"/>
              </a:moveTo>
              <a:lnTo>
                <a:pt x="0" y="66863"/>
              </a:lnTo>
              <a:lnTo>
                <a:pt x="770520" y="66863"/>
              </a:lnTo>
              <a:lnTo>
                <a:pt x="7705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7B546-7593-4743-ABF6-A6E02C5BC5BA}">
      <dsp:nvSpPr>
        <dsp:cNvPr id="0" name=""/>
        <dsp:cNvSpPr/>
      </dsp:nvSpPr>
      <dsp:spPr>
        <a:xfrm>
          <a:off x="1814035" y="1043174"/>
          <a:ext cx="91440" cy="133726"/>
        </a:xfrm>
        <a:custGeom>
          <a:avLst/>
          <a:gdLst/>
          <a:ahLst/>
          <a:cxnLst/>
          <a:rect l="0" t="0" r="0" b="0"/>
          <a:pathLst>
            <a:path>
              <a:moveTo>
                <a:pt x="45720" y="0"/>
              </a:moveTo>
              <a:lnTo>
                <a:pt x="4572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1181E0-9D57-4F0B-A1AA-F8E256335F63}">
      <dsp:nvSpPr>
        <dsp:cNvPr id="0" name=""/>
        <dsp:cNvSpPr/>
      </dsp:nvSpPr>
      <dsp:spPr>
        <a:xfrm>
          <a:off x="1089235" y="1043174"/>
          <a:ext cx="770520" cy="133726"/>
        </a:xfrm>
        <a:custGeom>
          <a:avLst/>
          <a:gdLst/>
          <a:ahLst/>
          <a:cxnLst/>
          <a:rect l="0" t="0" r="0" b="0"/>
          <a:pathLst>
            <a:path>
              <a:moveTo>
                <a:pt x="770520" y="0"/>
              </a:moveTo>
              <a:lnTo>
                <a:pt x="77052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B03F76-408A-4566-AEC7-28CC0A9BA0F1}">
      <dsp:nvSpPr>
        <dsp:cNvPr id="0" name=""/>
        <dsp:cNvSpPr/>
      </dsp:nvSpPr>
      <dsp:spPr>
        <a:xfrm>
          <a:off x="318714" y="1043174"/>
          <a:ext cx="1541040" cy="133726"/>
        </a:xfrm>
        <a:custGeom>
          <a:avLst/>
          <a:gdLst/>
          <a:ahLst/>
          <a:cxnLst/>
          <a:rect l="0" t="0" r="0" b="0"/>
          <a:pathLst>
            <a:path>
              <a:moveTo>
                <a:pt x="1541040" y="0"/>
              </a:moveTo>
              <a:lnTo>
                <a:pt x="1541040" y="66863"/>
              </a:lnTo>
              <a:lnTo>
                <a:pt x="0" y="66863"/>
              </a:lnTo>
              <a:lnTo>
                <a:pt x="0" y="133726"/>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55D15-BEA5-4A9D-AF7C-162B4F90F5FD}">
      <dsp:nvSpPr>
        <dsp:cNvPr id="0" name=""/>
        <dsp:cNvSpPr/>
      </dsp:nvSpPr>
      <dsp:spPr>
        <a:xfrm>
          <a:off x="1158371" y="412876"/>
          <a:ext cx="1402767" cy="63029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Appointed</a:t>
          </a:r>
        </a:p>
        <a:p>
          <a:pPr marL="0" lvl="0" indent="0" algn="ctr" defTabSz="711200">
            <a:lnSpc>
              <a:spcPct val="90000"/>
            </a:lnSpc>
            <a:spcBef>
              <a:spcPct val="0"/>
            </a:spcBef>
            <a:spcAft>
              <a:spcPct val="35000"/>
            </a:spcAft>
            <a:buNone/>
          </a:pPr>
          <a:r>
            <a:rPr lang="en-US" sz="1600" kern="1200" dirty="0"/>
            <a:t>Citizens</a:t>
          </a:r>
        </a:p>
      </dsp:txBody>
      <dsp:txXfrm>
        <a:off x="1158371" y="412876"/>
        <a:ext cx="1402767" cy="630298"/>
      </dsp:txXfrm>
    </dsp:sp>
    <dsp:sp modelId="{7A3A43A2-7914-483B-8B91-121DBCE1BA6D}">
      <dsp:nvSpPr>
        <dsp:cNvPr id="0" name=""/>
        <dsp:cNvSpPr/>
      </dsp:nvSpPr>
      <dsp:spPr>
        <a:xfrm>
          <a:off x="317"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1</a:t>
          </a:r>
        </a:p>
      </dsp:txBody>
      <dsp:txXfrm>
        <a:off x="317" y="1176901"/>
        <a:ext cx="636793" cy="318396"/>
      </dsp:txXfrm>
    </dsp:sp>
    <dsp:sp modelId="{404D41B7-EC31-46D5-B9FF-303AC3775774}">
      <dsp:nvSpPr>
        <dsp:cNvPr id="0" name=""/>
        <dsp:cNvSpPr/>
      </dsp:nvSpPr>
      <dsp:spPr>
        <a:xfrm>
          <a:off x="77083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Aff</a:t>
          </a:r>
          <a:r>
            <a:rPr lang="en-US" sz="1100" kern="1200" dirty="0"/>
            <a:t> Com 2</a:t>
          </a:r>
        </a:p>
      </dsp:txBody>
      <dsp:txXfrm>
        <a:off x="770838" y="1176901"/>
        <a:ext cx="636793" cy="318396"/>
      </dsp:txXfrm>
    </dsp:sp>
    <dsp:sp modelId="{7CDC53E7-FF33-4508-9C99-B2AAA94B04DF}">
      <dsp:nvSpPr>
        <dsp:cNvPr id="0" name=""/>
        <dsp:cNvSpPr/>
      </dsp:nvSpPr>
      <dsp:spPr>
        <a:xfrm>
          <a:off x="1541358"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1</a:t>
          </a:r>
        </a:p>
      </dsp:txBody>
      <dsp:txXfrm>
        <a:off x="1541358" y="1176901"/>
        <a:ext cx="636793" cy="318396"/>
      </dsp:txXfrm>
    </dsp:sp>
    <dsp:sp modelId="{2B7306B2-8C47-48B4-A696-B7A9E50E31D6}">
      <dsp:nvSpPr>
        <dsp:cNvPr id="0" name=""/>
        <dsp:cNvSpPr/>
      </dsp:nvSpPr>
      <dsp:spPr>
        <a:xfrm>
          <a:off x="231187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2</a:t>
          </a:r>
        </a:p>
      </dsp:txBody>
      <dsp:txXfrm>
        <a:off x="2311879" y="1176901"/>
        <a:ext cx="636793" cy="318396"/>
      </dsp:txXfrm>
    </dsp:sp>
    <dsp:sp modelId="{FF8C1400-1BAB-4E13-A975-B369EB11B07C}">
      <dsp:nvSpPr>
        <dsp:cNvPr id="0" name=""/>
        <dsp:cNvSpPr/>
      </dsp:nvSpPr>
      <dsp:spPr>
        <a:xfrm>
          <a:off x="3082399" y="1176901"/>
          <a:ext cx="636793" cy="318396"/>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App Cit 3</a:t>
          </a:r>
        </a:p>
      </dsp:txBody>
      <dsp:txXfrm>
        <a:off x="3082399" y="1176901"/>
        <a:ext cx="636793" cy="31839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783978-FC10-4C47-8981-BAEF68E0721C}" type="datetimeFigureOut">
              <a:rPr lang="en-US" smtClean="0"/>
              <a:t>11/5/2022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538605-F6D9-4DF2-B158-AC95268A73DF}" type="slidenum">
              <a:rPr lang="en-US" smtClean="0"/>
              <a:t>‹#›</a:t>
            </a:fld>
            <a:endParaRPr lang="en-US"/>
          </a:p>
        </p:txBody>
      </p:sp>
    </p:spTree>
    <p:extLst>
      <p:ext uri="{BB962C8B-B14F-4D97-AF65-F5344CB8AC3E}">
        <p14:creationId xmlns:p14="http://schemas.microsoft.com/office/powerpoint/2010/main" val="207663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4EFF1E3-19FE-441A-8A1A-45616FFD79CF}"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7446867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EFF1E3-19FE-441A-8A1A-45616FFD79CF}"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3631819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EFF1E3-19FE-441A-8A1A-45616FFD79CF}"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303989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EFF1E3-19FE-441A-8A1A-45616FFD79CF}"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3676856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54EFF1E3-19FE-441A-8A1A-45616FFD79CF}"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50047864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4EFF1E3-19FE-441A-8A1A-45616FFD79CF}" type="datetimeFigureOut">
              <a:rPr lang="en-US" smtClean="0"/>
              <a:t>11/5/2022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3196286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54EFF1E3-19FE-441A-8A1A-45616FFD79CF}"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C7CEC3-539F-42FA-8C7D-0A844FCC334D}"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14524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EFF1E3-19FE-441A-8A1A-45616FFD79CF}" type="datetimeFigureOut">
              <a:rPr lang="en-US" smtClean="0"/>
              <a:t>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1147868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FF1E3-19FE-441A-8A1A-45616FFD79CF}" type="datetimeFigureOut">
              <a:rPr lang="en-US" smtClean="0"/>
              <a:t>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4204850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54EFF1E3-19FE-441A-8A1A-45616FFD79CF}" type="datetimeFigureOut">
              <a:rPr lang="en-US" smtClean="0"/>
              <a:t>11/5/2022</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102064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54EFF1E3-19FE-441A-8A1A-45616FFD79CF}" type="datetimeFigureOut">
              <a:rPr lang="en-US" smtClean="0"/>
              <a:t>11/5/2022</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E8C7CEC3-539F-42FA-8C7D-0A844FCC334D}" type="slidenum">
              <a:rPr lang="en-US" smtClean="0"/>
              <a:t>‹#›</a:t>
            </a:fld>
            <a:endParaRPr lang="en-US"/>
          </a:p>
        </p:txBody>
      </p:sp>
    </p:spTree>
    <p:extLst>
      <p:ext uri="{BB962C8B-B14F-4D97-AF65-F5344CB8AC3E}">
        <p14:creationId xmlns:p14="http://schemas.microsoft.com/office/powerpoint/2010/main" val="3769767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54EFF1E3-19FE-441A-8A1A-45616FFD79CF}" type="datetimeFigureOut">
              <a:rPr lang="en-US" smtClean="0"/>
              <a:t>11/5/2022</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E8C7CEC3-539F-42FA-8C7D-0A844FCC334D}" type="slidenum">
              <a:rPr lang="en-US" smtClean="0"/>
              <a:t>‹#›</a:t>
            </a:fld>
            <a:endParaRPr lang="en-US"/>
          </a:p>
        </p:txBody>
      </p:sp>
    </p:spTree>
    <p:extLst>
      <p:ext uri="{BB962C8B-B14F-4D97-AF65-F5344CB8AC3E}">
        <p14:creationId xmlns:p14="http://schemas.microsoft.com/office/powerpoint/2010/main" val="1174201407"/>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0D8AD-9D7A-418E-8E56-D8A7B7907046}"/>
              </a:ext>
            </a:extLst>
          </p:cNvPr>
          <p:cNvSpPr>
            <a:spLocks noGrp="1"/>
          </p:cNvSpPr>
          <p:nvPr>
            <p:ph type="ctrTitle"/>
          </p:nvPr>
        </p:nvSpPr>
        <p:spPr>
          <a:xfrm>
            <a:off x="1102239" y="2005007"/>
            <a:ext cx="6939520" cy="2847986"/>
          </a:xfrm>
        </p:spPr>
        <p:txBody>
          <a:bodyPr/>
          <a:lstStyle/>
          <a:p>
            <a:r>
              <a:rPr lang="en-US" dirty="0"/>
              <a:t>PAI 724: </a:t>
            </a:r>
            <a:br>
              <a:rPr lang="en-US" dirty="0"/>
            </a:br>
            <a:r>
              <a:rPr lang="en-US" dirty="0"/>
              <a:t>Data Driven Decision making</a:t>
            </a:r>
            <a:br>
              <a:rPr lang="en-US" dirty="0"/>
            </a:br>
            <a:br>
              <a:rPr lang="en-US" dirty="0"/>
            </a:br>
            <a:r>
              <a:rPr lang="en-US" sz="1800" dirty="0"/>
              <a:t>LAB</a:t>
            </a:r>
          </a:p>
        </p:txBody>
      </p:sp>
      <p:sp>
        <p:nvSpPr>
          <p:cNvPr id="5" name="Subtitle 4">
            <a:extLst>
              <a:ext uri="{FF2B5EF4-FFF2-40B4-BE49-F238E27FC236}">
                <a16:creationId xmlns:a16="http://schemas.microsoft.com/office/drawing/2014/main" id="{7C42FF27-71D0-4E30-986D-DEF1D37944BB}"/>
              </a:ext>
            </a:extLst>
          </p:cNvPr>
          <p:cNvSpPr>
            <a:spLocks noGrp="1"/>
          </p:cNvSpPr>
          <p:nvPr>
            <p:ph type="subTitle" idx="1"/>
          </p:nvPr>
        </p:nvSpPr>
        <p:spPr>
          <a:xfrm>
            <a:off x="2021394" y="5648240"/>
            <a:ext cx="5101209" cy="1209759"/>
          </a:xfrm>
        </p:spPr>
        <p:txBody>
          <a:bodyPr/>
          <a:lstStyle/>
          <a:p>
            <a:r>
              <a:rPr lang="en-US" dirty="0"/>
              <a:t>Week 10</a:t>
            </a:r>
          </a:p>
          <a:p>
            <a:r>
              <a:rPr lang="en-US" dirty="0"/>
              <a:t>November 7, 2022</a:t>
            </a:r>
          </a:p>
        </p:txBody>
      </p:sp>
    </p:spTree>
    <p:extLst>
      <p:ext uri="{BB962C8B-B14F-4D97-AF65-F5344CB8AC3E}">
        <p14:creationId xmlns:p14="http://schemas.microsoft.com/office/powerpoint/2010/main" val="4715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a:t>
            </a:r>
            <a:r>
              <a:rPr lang="en-US" dirty="0">
                <a:highlight>
                  <a:srgbClr val="FFFF00"/>
                </a:highlight>
              </a:rPr>
              <a:t>in the number of statements</a:t>
            </a:r>
            <a:r>
              <a:rPr lang="en-US" dirty="0"/>
              <a:t> made by each position across sectors between 2011 and 2021. </a:t>
            </a:r>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88955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
        <p:nvSpPr>
          <p:cNvPr id="7" name="Content Placeholder 4">
            <a:extLst>
              <a:ext uri="{FF2B5EF4-FFF2-40B4-BE49-F238E27FC236}">
                <a16:creationId xmlns:a16="http://schemas.microsoft.com/office/drawing/2014/main" id="{B55AF774-3976-D870-0FC1-8AB43C68D668}"/>
              </a:ext>
            </a:extLst>
          </p:cNvPr>
          <p:cNvSpPr>
            <a:spLocks noGrp="1"/>
          </p:cNvSpPr>
          <p:nvPr>
            <p:ph idx="1"/>
          </p:nvPr>
        </p:nvSpPr>
        <p:spPr>
          <a:xfrm>
            <a:off x="1606045" y="2380870"/>
            <a:ext cx="5937755" cy="4372355"/>
          </a:xfrm>
        </p:spPr>
        <p:txBody>
          <a:bodyPr>
            <a:normAutofit/>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between 2011 and 2021. </a:t>
            </a:r>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a:t>
            </a:r>
            <a:endParaRPr lang="en-US" dirty="0"/>
          </a:p>
          <a:p>
            <a:pPr marL="228600" lvl="1" indent="0">
              <a:buNone/>
            </a:pPr>
            <a:r>
              <a:rPr lang="en-US" b="1" dirty="0"/>
              <a:t>Comparison:</a:t>
            </a:r>
            <a:endParaRPr lang="en-US" dirty="0"/>
          </a:p>
          <a:p>
            <a:pPr marL="228600" lvl="1" indent="0">
              <a:buNone/>
            </a:pPr>
            <a:endParaRPr lang="en-US" dirty="0"/>
          </a:p>
        </p:txBody>
      </p:sp>
    </p:spTree>
    <p:extLst>
      <p:ext uri="{BB962C8B-B14F-4D97-AF65-F5344CB8AC3E}">
        <p14:creationId xmlns:p14="http://schemas.microsoft.com/office/powerpoint/2010/main" val="2213274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372355"/>
          </a:xfrm>
        </p:spPr>
        <p:txBody>
          <a:bodyPr>
            <a:normAutofit/>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a:t>
            </a:r>
            <a:r>
              <a:rPr lang="en-US" dirty="0">
                <a:highlight>
                  <a:srgbClr val="FFFF00"/>
                </a:highlight>
              </a:rPr>
              <a:t>the year to year means</a:t>
            </a:r>
            <a:r>
              <a:rPr lang="en-US" dirty="0"/>
              <a:t> and standard deviation in the number of statements made </a:t>
            </a:r>
            <a:r>
              <a:rPr lang="en-US" dirty="0">
                <a:highlight>
                  <a:srgbClr val="FFFF00"/>
                </a:highlight>
              </a:rPr>
              <a:t>by each position </a:t>
            </a:r>
            <a:r>
              <a:rPr lang="en-US" dirty="0"/>
              <a:t>across sectors between 2011 and 2021. </a:t>
            </a:r>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a:t>
            </a:r>
            <a:endParaRPr lang="en-US" dirty="0"/>
          </a:p>
          <a:p>
            <a:pPr marL="228600" lvl="1" indent="0">
              <a:buNone/>
            </a:pP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2649000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4104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between 2011 and 2021. </a:t>
            </a:r>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a:t>
            </a: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2975288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477130"/>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a:t>
            </a:r>
            <a:r>
              <a:rPr lang="en-US" dirty="0">
                <a:highlight>
                  <a:srgbClr val="FFFF00"/>
                </a:highlight>
              </a:rPr>
              <a:t>each position across sectors </a:t>
            </a:r>
            <a:r>
              <a:rPr lang="en-US" dirty="0"/>
              <a:t>between 2011 and 2021. </a:t>
            </a:r>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3199612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106717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head(Lesson_10_EJ_Data.csv)</a:t>
            </a:r>
          </a:p>
        </p:txBody>
      </p:sp>
    </p:spTree>
    <p:extLst>
      <p:ext uri="{BB962C8B-B14F-4D97-AF65-F5344CB8AC3E}">
        <p14:creationId xmlns:p14="http://schemas.microsoft.com/office/powerpoint/2010/main" val="82197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234619592"/>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endParaRPr lang="en-US"/>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endParaRPr lang="en-US"/>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Tree>
    <p:extLst>
      <p:ext uri="{BB962C8B-B14F-4D97-AF65-F5344CB8AC3E}">
        <p14:creationId xmlns:p14="http://schemas.microsoft.com/office/powerpoint/2010/main" val="953935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X-Axis Variation?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2538190918"/>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endParaRPr lang="en-US"/>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endParaRPr lang="en-US"/>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Tree>
    <p:extLst>
      <p:ext uri="{BB962C8B-B14F-4D97-AF65-F5344CB8AC3E}">
        <p14:creationId xmlns:p14="http://schemas.microsoft.com/office/powerpoint/2010/main" val="3923867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X-Axis Variation?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1584287415"/>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endParaRPr lang="en-US"/>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Tree>
    <p:extLst>
      <p:ext uri="{BB962C8B-B14F-4D97-AF65-F5344CB8AC3E}">
        <p14:creationId xmlns:p14="http://schemas.microsoft.com/office/powerpoint/2010/main" val="2877506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Y-Axis Variation?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endParaRPr lang="en-US"/>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Tree>
    <p:extLst>
      <p:ext uri="{BB962C8B-B14F-4D97-AF65-F5344CB8AC3E}">
        <p14:creationId xmlns:p14="http://schemas.microsoft.com/office/powerpoint/2010/main" val="3663636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FED97-FEC2-492C-84EA-4A65C13897DB}"/>
              </a:ext>
            </a:extLst>
          </p:cNvPr>
          <p:cNvSpPr>
            <a:spLocks noGrp="1"/>
          </p:cNvSpPr>
          <p:nvPr>
            <p:ph type="title"/>
          </p:nvPr>
        </p:nvSpPr>
        <p:spPr/>
        <p:txBody>
          <a:bodyPr/>
          <a:lstStyle/>
          <a:p>
            <a:r>
              <a:rPr lang="en-US" dirty="0"/>
              <a:t>Lecture Topic</a:t>
            </a:r>
          </a:p>
        </p:txBody>
      </p:sp>
      <p:sp>
        <p:nvSpPr>
          <p:cNvPr id="3" name="Content Placeholder 2">
            <a:extLst>
              <a:ext uri="{FF2B5EF4-FFF2-40B4-BE49-F238E27FC236}">
                <a16:creationId xmlns:a16="http://schemas.microsoft.com/office/drawing/2014/main" id="{E653DEFD-6809-456C-B74F-E4B428971642}"/>
              </a:ext>
            </a:extLst>
          </p:cNvPr>
          <p:cNvSpPr>
            <a:spLocks noGrp="1"/>
          </p:cNvSpPr>
          <p:nvPr>
            <p:ph idx="1"/>
          </p:nvPr>
        </p:nvSpPr>
        <p:spPr>
          <a:xfrm>
            <a:off x="1603122" y="3153597"/>
            <a:ext cx="5937755" cy="3101983"/>
          </a:xfrm>
        </p:spPr>
        <p:txBody>
          <a:bodyPr>
            <a:normAutofit/>
          </a:bodyPr>
          <a:lstStyle/>
          <a:p>
            <a:pPr marL="0" indent="0" algn="ctr">
              <a:buNone/>
            </a:pPr>
            <a:r>
              <a:rPr lang="en-US" dirty="0"/>
              <a:t>In-class R / </a:t>
            </a:r>
            <a:r>
              <a:rPr lang="en-US" dirty="0" err="1"/>
              <a:t>tidyverse</a:t>
            </a:r>
            <a:r>
              <a:rPr lang="en-US" dirty="0"/>
              <a:t> / </a:t>
            </a:r>
            <a:r>
              <a:rPr lang="en-US" dirty="0" err="1"/>
              <a:t>ggplot</a:t>
            </a:r>
            <a:r>
              <a:rPr lang="en-US" dirty="0"/>
              <a:t> exercise</a:t>
            </a:r>
          </a:p>
          <a:p>
            <a:pPr marL="0" indent="0" algn="ctr">
              <a:buNone/>
            </a:pPr>
            <a:endParaRPr lang="en-US" dirty="0"/>
          </a:p>
          <a:p>
            <a:pPr marL="0" indent="0" algn="ctr">
              <a:buNone/>
            </a:pPr>
            <a:r>
              <a:rPr lang="en-US" dirty="0"/>
              <a:t>Overview of Tableau</a:t>
            </a:r>
          </a:p>
          <a:p>
            <a:pPr marL="0" indent="0" algn="ctr">
              <a:buNone/>
            </a:pPr>
            <a:endParaRPr lang="en-US" dirty="0"/>
          </a:p>
          <a:p>
            <a:pPr marL="0" indent="0" algn="ctr">
              <a:buNone/>
            </a:pPr>
            <a:r>
              <a:rPr lang="en-US" dirty="0"/>
              <a:t>Next Week:</a:t>
            </a:r>
          </a:p>
          <a:p>
            <a:pPr marL="0" indent="0" algn="ctr">
              <a:buNone/>
            </a:pPr>
            <a:r>
              <a:rPr lang="en-US" dirty="0"/>
              <a:t>Excel</a:t>
            </a:r>
          </a:p>
        </p:txBody>
      </p:sp>
    </p:spTree>
    <p:extLst>
      <p:ext uri="{BB962C8B-B14F-4D97-AF65-F5344CB8AC3E}">
        <p14:creationId xmlns:p14="http://schemas.microsoft.com/office/powerpoint/2010/main" val="1799545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Y-Axis Variation?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2646274027"/>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endParaRPr lang="en-US"/>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548CC06F-8DF5-7278-8BDB-D416D112D2B4}"/>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Tree>
    <p:extLst>
      <p:ext uri="{BB962C8B-B14F-4D97-AF65-F5344CB8AC3E}">
        <p14:creationId xmlns:p14="http://schemas.microsoft.com/office/powerpoint/2010/main" val="4258964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Comparison?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1130186397"/>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endParaRPr lang="en-US"/>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3261E9FC-E76F-75E9-E90E-077B74FC6B72}"/>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Tree>
    <p:extLst>
      <p:ext uri="{BB962C8B-B14F-4D97-AF65-F5344CB8AC3E}">
        <p14:creationId xmlns:p14="http://schemas.microsoft.com/office/powerpoint/2010/main" val="851864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Comparison?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313281325"/>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r>
                        <a:rPr lang="en-US" dirty="0"/>
                        <a:t>Comparison</a:t>
                      </a:r>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19CDEFC2-2F7E-9043-CB6F-A64AC2AAD69D}"/>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Tree>
    <p:extLst>
      <p:ext uri="{BB962C8B-B14F-4D97-AF65-F5344CB8AC3E}">
        <p14:creationId xmlns:p14="http://schemas.microsoft.com/office/powerpoint/2010/main" val="3447441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Observation Unit </a:t>
            </a:r>
            <a:r>
              <a:rPr lang="en-US" b="1" dirty="0"/>
              <a:t>/ </a:t>
            </a:r>
            <a:r>
              <a:rPr lang="en-US" dirty="0"/>
              <a:t>Standard deviation?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908083642"/>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r>
                        <a:rPr lang="en-US" dirty="0"/>
                        <a:t>Comparison</a:t>
                      </a:r>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endParaRPr lang="en-US"/>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29188235-6D06-51D9-471C-A229BC113F92}"/>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Tree>
    <p:extLst>
      <p:ext uri="{BB962C8B-B14F-4D97-AF65-F5344CB8AC3E}">
        <p14:creationId xmlns:p14="http://schemas.microsoft.com/office/powerpoint/2010/main" val="1105886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position</a:t>
            </a:r>
          </a:p>
          <a:p>
            <a:pPr marL="228600" lvl="1" indent="0">
              <a:buNone/>
            </a:pPr>
            <a:r>
              <a:rPr lang="en-US" b="1" dirty="0"/>
              <a:t>Comparison: </a:t>
            </a:r>
            <a:r>
              <a:rPr lang="en-US" dirty="0"/>
              <a:t>Sector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Observation Unit </a:t>
            </a:r>
            <a:r>
              <a:rPr lang="en-US" b="1" dirty="0"/>
              <a:t>/ </a:t>
            </a:r>
            <a:r>
              <a:rPr lang="en-US" dirty="0"/>
              <a:t>Standard deviation?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extLst>
              <p:ext uri="{D42A27DB-BD31-4B8C-83A1-F6EECF244321}">
                <p14:modId xmlns:p14="http://schemas.microsoft.com/office/powerpoint/2010/main" val="2729450618"/>
              </p:ext>
            </p:extLst>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r>
                        <a:rPr lang="en-US" dirty="0"/>
                        <a:t>Comparison</a:t>
                      </a:r>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r>
                        <a:rPr lang="en-US" dirty="0"/>
                        <a:t>Observation Unit </a:t>
                      </a:r>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1CA60EA5-31CE-5FA5-3B50-8146EBA12943}"/>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Tree>
    <p:extLst>
      <p:ext uri="{BB962C8B-B14F-4D97-AF65-F5344CB8AC3E}">
        <p14:creationId xmlns:p14="http://schemas.microsoft.com/office/powerpoint/2010/main" val="169518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Comparison: </a:t>
            </a:r>
            <a:r>
              <a:rPr lang="en-US" dirty="0"/>
              <a:t>Sector</a:t>
            </a:r>
          </a:p>
          <a:p>
            <a:pPr marL="228600" lvl="1" indent="0">
              <a:buNone/>
            </a:pPr>
            <a:r>
              <a:rPr lang="en-US" b="1" dirty="0"/>
              <a:t>Standard deviation: </a:t>
            </a:r>
            <a:r>
              <a:rPr lang="en-US" dirty="0"/>
              <a:t>Each position’s mean in each year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Observation Unit </a:t>
            </a:r>
            <a:r>
              <a:rPr lang="en-US" b="1" dirty="0"/>
              <a:t>/ </a:t>
            </a:r>
            <a:r>
              <a:rPr lang="en-US" dirty="0"/>
              <a:t>Standard deviation?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r>
                        <a:rPr lang="en-US" dirty="0"/>
                        <a:t>Comparison</a:t>
                      </a:r>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r>
                        <a:rPr lang="en-US" dirty="0"/>
                        <a:t>Observation Unit </a:t>
                      </a:r>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1CA60EA5-31CE-5FA5-3B50-8146EBA12943}"/>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
        <p:nvSpPr>
          <p:cNvPr id="7" name="Rectangle 6">
            <a:extLst>
              <a:ext uri="{FF2B5EF4-FFF2-40B4-BE49-F238E27FC236}">
                <a16:creationId xmlns:a16="http://schemas.microsoft.com/office/drawing/2014/main" id="{99E8DC0E-90A6-8512-98AF-39017A7D0493}"/>
              </a:ext>
            </a:extLst>
          </p:cNvPr>
          <p:cNvSpPr/>
          <p:nvPr/>
        </p:nvSpPr>
        <p:spPr>
          <a:xfrm>
            <a:off x="352424" y="2361820"/>
            <a:ext cx="4000501" cy="376275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Arrow: Right 7">
            <a:extLst>
              <a:ext uri="{FF2B5EF4-FFF2-40B4-BE49-F238E27FC236}">
                <a16:creationId xmlns:a16="http://schemas.microsoft.com/office/drawing/2014/main" id="{05C83B30-3DEE-5B4E-7C35-D7946F1CB3A6}"/>
              </a:ext>
            </a:extLst>
          </p:cNvPr>
          <p:cNvSpPr/>
          <p:nvPr/>
        </p:nvSpPr>
        <p:spPr>
          <a:xfrm rot="10800000">
            <a:off x="4324350" y="5486148"/>
            <a:ext cx="438150" cy="347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Diagram 9">
            <a:extLst>
              <a:ext uri="{FF2B5EF4-FFF2-40B4-BE49-F238E27FC236}">
                <a16:creationId xmlns:a16="http://schemas.microsoft.com/office/drawing/2014/main" id="{20DC7F3C-972B-3631-B3DE-C2549E6EE3E6}"/>
              </a:ext>
            </a:extLst>
          </p:cNvPr>
          <p:cNvGraphicFramePr/>
          <p:nvPr/>
        </p:nvGraphicFramePr>
        <p:xfrm>
          <a:off x="481011" y="2273810"/>
          <a:ext cx="3719511" cy="1908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a:extLst>
              <a:ext uri="{FF2B5EF4-FFF2-40B4-BE49-F238E27FC236}">
                <a16:creationId xmlns:a16="http://schemas.microsoft.com/office/drawing/2014/main" id="{AADBED8D-9760-9FBD-3E72-A381B002FD31}"/>
              </a:ext>
            </a:extLst>
          </p:cNvPr>
          <p:cNvGraphicFramePr/>
          <p:nvPr/>
        </p:nvGraphicFramePr>
        <p:xfrm>
          <a:off x="447675" y="3856041"/>
          <a:ext cx="3719511" cy="19081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Rectangle 11">
            <a:extLst>
              <a:ext uri="{FF2B5EF4-FFF2-40B4-BE49-F238E27FC236}">
                <a16:creationId xmlns:a16="http://schemas.microsoft.com/office/drawing/2014/main" id="{732C6687-116B-740A-0919-7B39842AFE90}"/>
              </a:ext>
            </a:extLst>
          </p:cNvPr>
          <p:cNvSpPr/>
          <p:nvPr/>
        </p:nvSpPr>
        <p:spPr>
          <a:xfrm>
            <a:off x="546771" y="3689353"/>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15</a:t>
            </a:r>
          </a:p>
        </p:txBody>
      </p:sp>
      <p:sp>
        <p:nvSpPr>
          <p:cNvPr id="13" name="Rectangle 12">
            <a:extLst>
              <a:ext uri="{FF2B5EF4-FFF2-40B4-BE49-F238E27FC236}">
                <a16:creationId xmlns:a16="http://schemas.microsoft.com/office/drawing/2014/main" id="{84BCFE0E-F218-CFE2-C742-8746D6BC925C}"/>
              </a:ext>
            </a:extLst>
          </p:cNvPr>
          <p:cNvSpPr/>
          <p:nvPr/>
        </p:nvSpPr>
        <p:spPr>
          <a:xfrm>
            <a:off x="1335885" y="36884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4" name="Rectangle 13">
            <a:extLst>
              <a:ext uri="{FF2B5EF4-FFF2-40B4-BE49-F238E27FC236}">
                <a16:creationId xmlns:a16="http://schemas.microsoft.com/office/drawing/2014/main" id="{C92FE0AF-5465-DA09-BF87-D98063DB3B4F}"/>
              </a:ext>
            </a:extLst>
          </p:cNvPr>
          <p:cNvSpPr/>
          <p:nvPr/>
        </p:nvSpPr>
        <p:spPr>
          <a:xfrm>
            <a:off x="2096043" y="3689353"/>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5" name="Rectangle 14">
            <a:extLst>
              <a:ext uri="{FF2B5EF4-FFF2-40B4-BE49-F238E27FC236}">
                <a16:creationId xmlns:a16="http://schemas.microsoft.com/office/drawing/2014/main" id="{83E3D163-992B-E069-A428-C193695D514E}"/>
              </a:ext>
            </a:extLst>
          </p:cNvPr>
          <p:cNvSpPr/>
          <p:nvPr/>
        </p:nvSpPr>
        <p:spPr>
          <a:xfrm>
            <a:off x="2885157" y="36884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6" name="Rectangle 15">
            <a:extLst>
              <a:ext uri="{FF2B5EF4-FFF2-40B4-BE49-F238E27FC236}">
                <a16:creationId xmlns:a16="http://schemas.microsoft.com/office/drawing/2014/main" id="{853E2011-43E2-BF80-BC68-1E8F352FB310}"/>
              </a:ext>
            </a:extLst>
          </p:cNvPr>
          <p:cNvSpPr/>
          <p:nvPr/>
        </p:nvSpPr>
        <p:spPr>
          <a:xfrm>
            <a:off x="3621501" y="3688463"/>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21</a:t>
            </a:r>
          </a:p>
        </p:txBody>
      </p:sp>
      <p:sp>
        <p:nvSpPr>
          <p:cNvPr id="17" name="Rectangle 16">
            <a:extLst>
              <a:ext uri="{FF2B5EF4-FFF2-40B4-BE49-F238E27FC236}">
                <a16:creationId xmlns:a16="http://schemas.microsoft.com/office/drawing/2014/main" id="{1658A609-9BEF-1256-E8BD-A5CA08B6879B}"/>
              </a:ext>
            </a:extLst>
          </p:cNvPr>
          <p:cNvSpPr/>
          <p:nvPr/>
        </p:nvSpPr>
        <p:spPr>
          <a:xfrm>
            <a:off x="500061" y="53020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8" name="Rectangle 17">
            <a:extLst>
              <a:ext uri="{FF2B5EF4-FFF2-40B4-BE49-F238E27FC236}">
                <a16:creationId xmlns:a16="http://schemas.microsoft.com/office/drawing/2014/main" id="{9546339B-1803-0DC1-C332-91FE845DA787}"/>
              </a:ext>
            </a:extLst>
          </p:cNvPr>
          <p:cNvSpPr/>
          <p:nvPr/>
        </p:nvSpPr>
        <p:spPr>
          <a:xfrm>
            <a:off x="1289175" y="5301175"/>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9" name="Rectangle 18">
            <a:extLst>
              <a:ext uri="{FF2B5EF4-FFF2-40B4-BE49-F238E27FC236}">
                <a16:creationId xmlns:a16="http://schemas.microsoft.com/office/drawing/2014/main" id="{82A1C254-E7EF-9754-AD85-F30A037AB19B}"/>
              </a:ext>
            </a:extLst>
          </p:cNvPr>
          <p:cNvSpPr/>
          <p:nvPr/>
        </p:nvSpPr>
        <p:spPr>
          <a:xfrm>
            <a:off x="2049333" y="53020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0" name="Rectangle 19">
            <a:extLst>
              <a:ext uri="{FF2B5EF4-FFF2-40B4-BE49-F238E27FC236}">
                <a16:creationId xmlns:a16="http://schemas.microsoft.com/office/drawing/2014/main" id="{9E34A9B0-6B71-B5CF-29B2-4D9E20646CB4}"/>
              </a:ext>
            </a:extLst>
          </p:cNvPr>
          <p:cNvSpPr/>
          <p:nvPr/>
        </p:nvSpPr>
        <p:spPr>
          <a:xfrm>
            <a:off x="2838447" y="5301175"/>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1" name="Rectangle 20">
            <a:extLst>
              <a:ext uri="{FF2B5EF4-FFF2-40B4-BE49-F238E27FC236}">
                <a16:creationId xmlns:a16="http://schemas.microsoft.com/office/drawing/2014/main" id="{D2E036ED-D601-D7F6-2C92-47FE048B22B7}"/>
              </a:ext>
            </a:extLst>
          </p:cNvPr>
          <p:cNvSpPr/>
          <p:nvPr/>
        </p:nvSpPr>
        <p:spPr>
          <a:xfrm>
            <a:off x="3574791" y="530117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Tree>
    <p:extLst>
      <p:ext uri="{BB962C8B-B14F-4D97-AF65-F5344CB8AC3E}">
        <p14:creationId xmlns:p14="http://schemas.microsoft.com/office/powerpoint/2010/main" val="651544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Comparison: </a:t>
            </a:r>
            <a:r>
              <a:rPr lang="en-US" dirty="0"/>
              <a:t>Sector</a:t>
            </a:r>
          </a:p>
          <a:p>
            <a:pPr marL="228600" lvl="1" indent="0">
              <a:buNone/>
            </a:pPr>
            <a:r>
              <a:rPr lang="en-US" b="1" dirty="0"/>
              <a:t>Standard deviation: </a:t>
            </a:r>
            <a:r>
              <a:rPr lang="en-US" dirty="0"/>
              <a:t>Each position’s mean in each year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Standard deviation?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r>
                        <a:rPr lang="en-US" dirty="0"/>
                        <a:t>Comparison</a:t>
                      </a:r>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r>
                        <a:rPr lang="en-US" dirty="0"/>
                        <a:t>Standard deviation</a:t>
                      </a:r>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1CA60EA5-31CE-5FA5-3B50-8146EBA12943}"/>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
        <p:nvSpPr>
          <p:cNvPr id="7" name="Rectangle 6">
            <a:extLst>
              <a:ext uri="{FF2B5EF4-FFF2-40B4-BE49-F238E27FC236}">
                <a16:creationId xmlns:a16="http://schemas.microsoft.com/office/drawing/2014/main" id="{99E8DC0E-90A6-8512-98AF-39017A7D0493}"/>
              </a:ext>
            </a:extLst>
          </p:cNvPr>
          <p:cNvSpPr/>
          <p:nvPr/>
        </p:nvSpPr>
        <p:spPr>
          <a:xfrm>
            <a:off x="352424" y="2361820"/>
            <a:ext cx="4000501" cy="376275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Arrow: Right 7">
            <a:extLst>
              <a:ext uri="{FF2B5EF4-FFF2-40B4-BE49-F238E27FC236}">
                <a16:creationId xmlns:a16="http://schemas.microsoft.com/office/drawing/2014/main" id="{05C83B30-3DEE-5B4E-7C35-D7946F1CB3A6}"/>
              </a:ext>
            </a:extLst>
          </p:cNvPr>
          <p:cNvSpPr/>
          <p:nvPr/>
        </p:nvSpPr>
        <p:spPr>
          <a:xfrm rot="10800000">
            <a:off x="4324350" y="5486148"/>
            <a:ext cx="438150" cy="347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Diagram 9">
            <a:extLst>
              <a:ext uri="{FF2B5EF4-FFF2-40B4-BE49-F238E27FC236}">
                <a16:creationId xmlns:a16="http://schemas.microsoft.com/office/drawing/2014/main" id="{20DC7F3C-972B-3631-B3DE-C2549E6EE3E6}"/>
              </a:ext>
            </a:extLst>
          </p:cNvPr>
          <p:cNvGraphicFramePr/>
          <p:nvPr/>
        </p:nvGraphicFramePr>
        <p:xfrm>
          <a:off x="481011" y="2273810"/>
          <a:ext cx="3719511" cy="1908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a:extLst>
              <a:ext uri="{FF2B5EF4-FFF2-40B4-BE49-F238E27FC236}">
                <a16:creationId xmlns:a16="http://schemas.microsoft.com/office/drawing/2014/main" id="{AADBED8D-9760-9FBD-3E72-A381B002FD31}"/>
              </a:ext>
            </a:extLst>
          </p:cNvPr>
          <p:cNvGraphicFramePr/>
          <p:nvPr/>
        </p:nvGraphicFramePr>
        <p:xfrm>
          <a:off x="447675" y="3856041"/>
          <a:ext cx="3719511" cy="19081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Rectangle 8">
            <a:extLst>
              <a:ext uri="{FF2B5EF4-FFF2-40B4-BE49-F238E27FC236}">
                <a16:creationId xmlns:a16="http://schemas.microsoft.com/office/drawing/2014/main" id="{F5A3A94F-8292-30E8-EE6E-018A608A242D}"/>
              </a:ext>
            </a:extLst>
          </p:cNvPr>
          <p:cNvSpPr/>
          <p:nvPr/>
        </p:nvSpPr>
        <p:spPr>
          <a:xfrm>
            <a:off x="2933700" y="2819020"/>
            <a:ext cx="1390649"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Mean</a:t>
            </a:r>
          </a:p>
        </p:txBody>
      </p:sp>
      <p:sp>
        <p:nvSpPr>
          <p:cNvPr id="12" name="Rectangle 11">
            <a:extLst>
              <a:ext uri="{FF2B5EF4-FFF2-40B4-BE49-F238E27FC236}">
                <a16:creationId xmlns:a16="http://schemas.microsoft.com/office/drawing/2014/main" id="{8C9DFC94-93F5-5687-E5B3-F8FB49101D75}"/>
              </a:ext>
            </a:extLst>
          </p:cNvPr>
          <p:cNvSpPr/>
          <p:nvPr/>
        </p:nvSpPr>
        <p:spPr>
          <a:xfrm>
            <a:off x="2855118" y="4424172"/>
            <a:ext cx="1390649"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Mean</a:t>
            </a:r>
          </a:p>
        </p:txBody>
      </p:sp>
      <p:sp>
        <p:nvSpPr>
          <p:cNvPr id="13" name="Rectangle 12">
            <a:extLst>
              <a:ext uri="{FF2B5EF4-FFF2-40B4-BE49-F238E27FC236}">
                <a16:creationId xmlns:a16="http://schemas.microsoft.com/office/drawing/2014/main" id="{4823CE0F-2212-8A72-5729-4D29F5DC217E}"/>
              </a:ext>
            </a:extLst>
          </p:cNvPr>
          <p:cNvSpPr/>
          <p:nvPr/>
        </p:nvSpPr>
        <p:spPr>
          <a:xfrm>
            <a:off x="546771" y="3689353"/>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15</a:t>
            </a:r>
          </a:p>
        </p:txBody>
      </p:sp>
      <p:sp>
        <p:nvSpPr>
          <p:cNvPr id="14" name="Rectangle 13">
            <a:extLst>
              <a:ext uri="{FF2B5EF4-FFF2-40B4-BE49-F238E27FC236}">
                <a16:creationId xmlns:a16="http://schemas.microsoft.com/office/drawing/2014/main" id="{F51CC11B-443B-3523-67E6-B11834BBA829}"/>
              </a:ext>
            </a:extLst>
          </p:cNvPr>
          <p:cNvSpPr/>
          <p:nvPr/>
        </p:nvSpPr>
        <p:spPr>
          <a:xfrm>
            <a:off x="1335885" y="36884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5" name="Rectangle 14">
            <a:extLst>
              <a:ext uri="{FF2B5EF4-FFF2-40B4-BE49-F238E27FC236}">
                <a16:creationId xmlns:a16="http://schemas.microsoft.com/office/drawing/2014/main" id="{E73202FE-D27E-7D73-BFD9-90CEBDC33833}"/>
              </a:ext>
            </a:extLst>
          </p:cNvPr>
          <p:cNvSpPr/>
          <p:nvPr/>
        </p:nvSpPr>
        <p:spPr>
          <a:xfrm>
            <a:off x="2096043" y="3689353"/>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6" name="Rectangle 15">
            <a:extLst>
              <a:ext uri="{FF2B5EF4-FFF2-40B4-BE49-F238E27FC236}">
                <a16:creationId xmlns:a16="http://schemas.microsoft.com/office/drawing/2014/main" id="{213CC428-4A73-4348-08A9-B820316F3DBB}"/>
              </a:ext>
            </a:extLst>
          </p:cNvPr>
          <p:cNvSpPr/>
          <p:nvPr/>
        </p:nvSpPr>
        <p:spPr>
          <a:xfrm>
            <a:off x="2885157" y="36884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7" name="Rectangle 16">
            <a:extLst>
              <a:ext uri="{FF2B5EF4-FFF2-40B4-BE49-F238E27FC236}">
                <a16:creationId xmlns:a16="http://schemas.microsoft.com/office/drawing/2014/main" id="{01EEB1BD-4E39-CF3E-D27E-73CAC6B05699}"/>
              </a:ext>
            </a:extLst>
          </p:cNvPr>
          <p:cNvSpPr/>
          <p:nvPr/>
        </p:nvSpPr>
        <p:spPr>
          <a:xfrm>
            <a:off x="3621501" y="3688463"/>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21</a:t>
            </a:r>
          </a:p>
        </p:txBody>
      </p:sp>
      <p:sp>
        <p:nvSpPr>
          <p:cNvPr id="18" name="Rectangle 17">
            <a:extLst>
              <a:ext uri="{FF2B5EF4-FFF2-40B4-BE49-F238E27FC236}">
                <a16:creationId xmlns:a16="http://schemas.microsoft.com/office/drawing/2014/main" id="{CDC1F19D-DEBC-7B3E-3DD6-C4C044021042}"/>
              </a:ext>
            </a:extLst>
          </p:cNvPr>
          <p:cNvSpPr/>
          <p:nvPr/>
        </p:nvSpPr>
        <p:spPr>
          <a:xfrm>
            <a:off x="500061" y="53020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9" name="Rectangle 18">
            <a:extLst>
              <a:ext uri="{FF2B5EF4-FFF2-40B4-BE49-F238E27FC236}">
                <a16:creationId xmlns:a16="http://schemas.microsoft.com/office/drawing/2014/main" id="{CFBFD719-D345-F169-DB83-F12131B453A3}"/>
              </a:ext>
            </a:extLst>
          </p:cNvPr>
          <p:cNvSpPr/>
          <p:nvPr/>
        </p:nvSpPr>
        <p:spPr>
          <a:xfrm>
            <a:off x="1289175" y="5301175"/>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0" name="Rectangle 19">
            <a:extLst>
              <a:ext uri="{FF2B5EF4-FFF2-40B4-BE49-F238E27FC236}">
                <a16:creationId xmlns:a16="http://schemas.microsoft.com/office/drawing/2014/main" id="{49A1CEA6-EEE2-38A2-EA94-26089D9338B0}"/>
              </a:ext>
            </a:extLst>
          </p:cNvPr>
          <p:cNvSpPr/>
          <p:nvPr/>
        </p:nvSpPr>
        <p:spPr>
          <a:xfrm>
            <a:off x="2049333" y="530206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21" name="Rectangle 20">
            <a:extLst>
              <a:ext uri="{FF2B5EF4-FFF2-40B4-BE49-F238E27FC236}">
                <a16:creationId xmlns:a16="http://schemas.microsoft.com/office/drawing/2014/main" id="{7D105FF0-1E2C-46F5-CA14-699DEFD1F12B}"/>
              </a:ext>
            </a:extLst>
          </p:cNvPr>
          <p:cNvSpPr/>
          <p:nvPr/>
        </p:nvSpPr>
        <p:spPr>
          <a:xfrm>
            <a:off x="2838447" y="5301175"/>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22" name="Rectangle 21">
            <a:extLst>
              <a:ext uri="{FF2B5EF4-FFF2-40B4-BE49-F238E27FC236}">
                <a16:creationId xmlns:a16="http://schemas.microsoft.com/office/drawing/2014/main" id="{6BCE4055-9011-DBA8-C8A2-ED4496B2A5BA}"/>
              </a:ext>
            </a:extLst>
          </p:cNvPr>
          <p:cNvSpPr/>
          <p:nvPr/>
        </p:nvSpPr>
        <p:spPr>
          <a:xfrm>
            <a:off x="3574791" y="5301174"/>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Tree>
    <p:extLst>
      <p:ext uri="{BB962C8B-B14F-4D97-AF65-F5344CB8AC3E}">
        <p14:creationId xmlns:p14="http://schemas.microsoft.com/office/powerpoint/2010/main" val="3586835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352424" y="2361820"/>
            <a:ext cx="4000501" cy="4181855"/>
          </a:xfrm>
        </p:spPr>
        <p:txBody>
          <a:bodyPr/>
          <a:lstStyle/>
          <a:p>
            <a:pPr marL="0" indent="0" algn="ctr">
              <a:buNone/>
            </a:pPr>
            <a:r>
              <a:rPr lang="en-US" sz="2000" b="1" dirty="0"/>
              <a:t>Goal</a:t>
            </a:r>
            <a:endParaRPr lang="en-US" sz="2000" dirty="0"/>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Comparison: </a:t>
            </a:r>
            <a:r>
              <a:rPr lang="en-US" dirty="0"/>
              <a:t>Sector</a:t>
            </a:r>
          </a:p>
          <a:p>
            <a:pPr marL="228600" lvl="1" indent="0">
              <a:buNone/>
            </a:pPr>
            <a:r>
              <a:rPr lang="en-US" b="1" dirty="0"/>
              <a:t>Standard deviation: </a:t>
            </a:r>
            <a:r>
              <a:rPr lang="en-US" dirty="0"/>
              <a:t>Each position’s mean in each year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How’s Our Data?</a:t>
            </a:r>
          </a:p>
        </p:txBody>
      </p:sp>
      <p:sp>
        <p:nvSpPr>
          <p:cNvPr id="4" name="Content Placeholder 4">
            <a:extLst>
              <a:ext uri="{FF2B5EF4-FFF2-40B4-BE49-F238E27FC236}">
                <a16:creationId xmlns:a16="http://schemas.microsoft.com/office/drawing/2014/main" id="{2E222F3A-5A16-A975-C0A3-9E47DE46537B}"/>
              </a:ext>
            </a:extLst>
          </p:cNvPr>
          <p:cNvSpPr txBox="1">
            <a:spLocks/>
          </p:cNvSpPr>
          <p:nvPr/>
        </p:nvSpPr>
        <p:spPr>
          <a:xfrm>
            <a:off x="4791075" y="2361821"/>
            <a:ext cx="4000501" cy="9433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r>
              <a:rPr lang="en-US" sz="2000" b="1" dirty="0"/>
              <a:t>Data</a:t>
            </a:r>
            <a:endParaRPr lang="en-US" sz="2000" dirty="0"/>
          </a:p>
          <a:p>
            <a:pPr marL="0" indent="0">
              <a:buFont typeface="Arial" panose="020B0604020202020204" pitchFamily="34" charset="0"/>
              <a:buNone/>
            </a:pPr>
            <a:r>
              <a:rPr lang="en-US" dirty="0"/>
              <a:t>Standard deviation?</a:t>
            </a:r>
          </a:p>
        </p:txBody>
      </p:sp>
      <p:graphicFrame>
        <p:nvGraphicFramePr>
          <p:cNvPr id="6" name="Table 6">
            <a:extLst>
              <a:ext uri="{FF2B5EF4-FFF2-40B4-BE49-F238E27FC236}">
                <a16:creationId xmlns:a16="http://schemas.microsoft.com/office/drawing/2014/main" id="{8A88EEFD-0D37-FA7D-E333-59FBEBBC1289}"/>
              </a:ext>
            </a:extLst>
          </p:cNvPr>
          <p:cNvGraphicFramePr>
            <a:graphicFrameLocks noGrp="1"/>
          </p:cNvGraphicFramePr>
          <p:nvPr/>
        </p:nvGraphicFramePr>
        <p:xfrm>
          <a:off x="4681537" y="3429000"/>
          <a:ext cx="4219576" cy="2966720"/>
        </p:xfrm>
        <a:graphic>
          <a:graphicData uri="http://schemas.openxmlformats.org/drawingml/2006/table">
            <a:tbl>
              <a:tblPr firstRow="1" bandRow="1">
                <a:tableStyleId>{5C22544A-7EE6-4342-B048-85BDC9FD1C3A}</a:tableStyleId>
              </a:tblPr>
              <a:tblGrid>
                <a:gridCol w="1657350">
                  <a:extLst>
                    <a:ext uri="{9D8B030D-6E8A-4147-A177-3AD203B41FA5}">
                      <a16:colId xmlns:a16="http://schemas.microsoft.com/office/drawing/2014/main" val="1655408726"/>
                    </a:ext>
                  </a:extLst>
                </a:gridCol>
                <a:gridCol w="2562226">
                  <a:extLst>
                    <a:ext uri="{9D8B030D-6E8A-4147-A177-3AD203B41FA5}">
                      <a16:colId xmlns:a16="http://schemas.microsoft.com/office/drawing/2014/main" val="2083610128"/>
                    </a:ext>
                  </a:extLst>
                </a:gridCol>
              </a:tblGrid>
              <a:tr h="370840">
                <a:tc>
                  <a:txBody>
                    <a:bodyPr/>
                    <a:lstStyle/>
                    <a:p>
                      <a:r>
                        <a:rPr lang="en-US" dirty="0"/>
                        <a:t>Columns</a:t>
                      </a:r>
                    </a:p>
                  </a:txBody>
                  <a:tcPr/>
                </a:tc>
                <a:tc>
                  <a:txBody>
                    <a:bodyPr/>
                    <a:lstStyle/>
                    <a:p>
                      <a:endParaRPr lang="en-US" dirty="0"/>
                    </a:p>
                  </a:txBody>
                  <a:tcPr/>
                </a:tc>
                <a:extLst>
                  <a:ext uri="{0D108BD9-81ED-4DB2-BD59-A6C34878D82A}">
                    <a16:rowId xmlns:a16="http://schemas.microsoft.com/office/drawing/2014/main" val="1528197513"/>
                  </a:ext>
                </a:extLst>
              </a:tr>
              <a:tr h="370840">
                <a:tc>
                  <a:txBody>
                    <a:bodyPr/>
                    <a:lstStyle/>
                    <a:p>
                      <a:r>
                        <a:rPr lang="en-US" b="1" dirty="0"/>
                        <a:t>State</a:t>
                      </a:r>
                      <a:endParaRPr lang="en-US" dirty="0"/>
                    </a:p>
                  </a:txBody>
                  <a:tcPr/>
                </a:tc>
                <a:tc>
                  <a:txBody>
                    <a:bodyPr/>
                    <a:lstStyle/>
                    <a:p>
                      <a:endParaRPr lang="en-US"/>
                    </a:p>
                  </a:txBody>
                  <a:tcPr/>
                </a:tc>
                <a:extLst>
                  <a:ext uri="{0D108BD9-81ED-4DB2-BD59-A6C34878D82A}">
                    <a16:rowId xmlns:a16="http://schemas.microsoft.com/office/drawing/2014/main" val="3084898697"/>
                  </a:ext>
                </a:extLst>
              </a:tr>
              <a:tr h="370840">
                <a:tc>
                  <a:txBody>
                    <a:bodyPr/>
                    <a:lstStyle/>
                    <a:p>
                      <a:r>
                        <a:rPr lang="en-US" b="1" dirty="0"/>
                        <a:t>Year</a:t>
                      </a:r>
                      <a:endParaRPr lang="en-US" dirty="0"/>
                    </a:p>
                  </a:txBody>
                  <a:tcPr/>
                </a:tc>
                <a:tc>
                  <a:txBody>
                    <a:bodyPr/>
                    <a:lstStyle/>
                    <a:p>
                      <a:r>
                        <a:rPr lang="en-US" dirty="0"/>
                        <a:t>X-Axis Variation</a:t>
                      </a:r>
                    </a:p>
                  </a:txBody>
                  <a:tcPr/>
                </a:tc>
                <a:extLst>
                  <a:ext uri="{0D108BD9-81ED-4DB2-BD59-A6C34878D82A}">
                    <a16:rowId xmlns:a16="http://schemas.microsoft.com/office/drawing/2014/main" val="2885639481"/>
                  </a:ext>
                </a:extLst>
              </a:tr>
              <a:tr h="370840">
                <a:tc>
                  <a:txBody>
                    <a:bodyPr/>
                    <a:lstStyle/>
                    <a:p>
                      <a:r>
                        <a:rPr lang="en-US" b="1" dirty="0"/>
                        <a:t>Month</a:t>
                      </a:r>
                      <a:endParaRPr lang="en-US" dirty="0"/>
                    </a:p>
                  </a:txBody>
                  <a:tcPr/>
                </a:tc>
                <a:tc>
                  <a:txBody>
                    <a:bodyPr/>
                    <a:lstStyle/>
                    <a:p>
                      <a:endParaRPr lang="en-US"/>
                    </a:p>
                  </a:txBody>
                  <a:tcPr/>
                </a:tc>
                <a:extLst>
                  <a:ext uri="{0D108BD9-81ED-4DB2-BD59-A6C34878D82A}">
                    <a16:rowId xmlns:a16="http://schemas.microsoft.com/office/drawing/2014/main" val="3525196660"/>
                  </a:ext>
                </a:extLst>
              </a:tr>
              <a:tr h="370840">
                <a:tc>
                  <a:txBody>
                    <a:bodyPr/>
                    <a:lstStyle/>
                    <a:p>
                      <a:r>
                        <a:rPr lang="en-US" b="1" dirty="0" err="1"/>
                        <a:t>Satem_Num</a:t>
                      </a:r>
                      <a:endParaRPr lang="en-US" dirty="0"/>
                    </a:p>
                  </a:txBody>
                  <a:tcPr/>
                </a:tc>
                <a:tc>
                  <a:txBody>
                    <a:bodyPr/>
                    <a:lstStyle/>
                    <a:p>
                      <a:endParaRPr lang="en-US" dirty="0"/>
                    </a:p>
                  </a:txBody>
                  <a:tcPr/>
                </a:tc>
                <a:extLst>
                  <a:ext uri="{0D108BD9-81ED-4DB2-BD59-A6C34878D82A}">
                    <a16:rowId xmlns:a16="http://schemas.microsoft.com/office/drawing/2014/main" val="4042183015"/>
                  </a:ext>
                </a:extLst>
              </a:tr>
              <a:tr h="370840">
                <a:tc>
                  <a:txBody>
                    <a:bodyPr/>
                    <a:lstStyle/>
                    <a:p>
                      <a:r>
                        <a:rPr lang="en-US" b="1" dirty="0" err="1"/>
                        <a:t>Part_Sec</a:t>
                      </a:r>
                      <a:endParaRPr lang="en-US" dirty="0"/>
                    </a:p>
                  </a:txBody>
                  <a:tcPr/>
                </a:tc>
                <a:tc>
                  <a:txBody>
                    <a:bodyPr/>
                    <a:lstStyle/>
                    <a:p>
                      <a:r>
                        <a:rPr lang="en-US" dirty="0"/>
                        <a:t>Comparison</a:t>
                      </a:r>
                    </a:p>
                  </a:txBody>
                  <a:tcPr/>
                </a:tc>
                <a:extLst>
                  <a:ext uri="{0D108BD9-81ED-4DB2-BD59-A6C34878D82A}">
                    <a16:rowId xmlns:a16="http://schemas.microsoft.com/office/drawing/2014/main" val="2274561945"/>
                  </a:ext>
                </a:extLst>
              </a:tr>
              <a:tr h="370840">
                <a:tc>
                  <a:txBody>
                    <a:bodyPr/>
                    <a:lstStyle/>
                    <a:p>
                      <a:r>
                        <a:rPr lang="en-US" b="1" dirty="0" err="1"/>
                        <a:t>Part_Position</a:t>
                      </a:r>
                      <a:endParaRPr lang="en-US" dirty="0"/>
                    </a:p>
                  </a:txBody>
                  <a:tcPr/>
                </a:tc>
                <a:tc>
                  <a:txBody>
                    <a:bodyPr/>
                    <a:lstStyle/>
                    <a:p>
                      <a:r>
                        <a:rPr lang="en-US" dirty="0"/>
                        <a:t>Standard deviation</a:t>
                      </a:r>
                    </a:p>
                  </a:txBody>
                  <a:tcPr/>
                </a:tc>
                <a:extLst>
                  <a:ext uri="{0D108BD9-81ED-4DB2-BD59-A6C34878D82A}">
                    <a16:rowId xmlns:a16="http://schemas.microsoft.com/office/drawing/2014/main" val="4179969181"/>
                  </a:ext>
                </a:extLst>
              </a:tr>
              <a:tr h="370840">
                <a:tc>
                  <a:txBody>
                    <a:bodyPr/>
                    <a:lstStyle/>
                    <a:p>
                      <a:r>
                        <a:rPr lang="en-US" b="1" dirty="0"/>
                        <a:t>types</a:t>
                      </a:r>
                      <a:endParaRPr lang="en-US" dirty="0"/>
                    </a:p>
                  </a:txBody>
                  <a:tcPr/>
                </a:tc>
                <a:tc>
                  <a:txBody>
                    <a:bodyPr/>
                    <a:lstStyle/>
                    <a:p>
                      <a:endParaRPr lang="en-US" dirty="0"/>
                    </a:p>
                  </a:txBody>
                  <a:tcPr/>
                </a:tc>
                <a:extLst>
                  <a:ext uri="{0D108BD9-81ED-4DB2-BD59-A6C34878D82A}">
                    <a16:rowId xmlns:a16="http://schemas.microsoft.com/office/drawing/2014/main" val="1730449340"/>
                  </a:ext>
                </a:extLst>
              </a:tr>
            </a:tbl>
          </a:graphicData>
        </a:graphic>
      </p:graphicFrame>
      <p:sp>
        <p:nvSpPr>
          <p:cNvPr id="3" name="Content Placeholder 4">
            <a:extLst>
              <a:ext uri="{FF2B5EF4-FFF2-40B4-BE49-F238E27FC236}">
                <a16:creationId xmlns:a16="http://schemas.microsoft.com/office/drawing/2014/main" id="{1CA60EA5-31CE-5FA5-3B50-8146EBA12943}"/>
              </a:ext>
            </a:extLst>
          </p:cNvPr>
          <p:cNvSpPr txBox="1">
            <a:spLocks/>
          </p:cNvSpPr>
          <p:nvPr/>
        </p:nvSpPr>
        <p:spPr>
          <a:xfrm>
            <a:off x="4352925" y="6452870"/>
            <a:ext cx="4686299" cy="34785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sz="2000" dirty="0"/>
              <a:t> </a:t>
            </a:r>
            <a:r>
              <a:rPr lang="en-US" sz="2000" dirty="0">
                <a:sym typeface="Wingdings" panose="05000000000000000000" pitchFamily="2" charset="2"/>
              </a:rPr>
              <a:t> a count of rows, since each row is a statements</a:t>
            </a:r>
            <a:endParaRPr lang="en-US" sz="2000" dirty="0"/>
          </a:p>
        </p:txBody>
      </p:sp>
      <p:sp>
        <p:nvSpPr>
          <p:cNvPr id="7" name="Rectangle 6">
            <a:extLst>
              <a:ext uri="{FF2B5EF4-FFF2-40B4-BE49-F238E27FC236}">
                <a16:creationId xmlns:a16="http://schemas.microsoft.com/office/drawing/2014/main" id="{99E8DC0E-90A6-8512-98AF-39017A7D0493}"/>
              </a:ext>
            </a:extLst>
          </p:cNvPr>
          <p:cNvSpPr/>
          <p:nvPr/>
        </p:nvSpPr>
        <p:spPr>
          <a:xfrm>
            <a:off x="352424" y="2361820"/>
            <a:ext cx="4000501" cy="376275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8" name="Arrow: Right 7">
            <a:extLst>
              <a:ext uri="{FF2B5EF4-FFF2-40B4-BE49-F238E27FC236}">
                <a16:creationId xmlns:a16="http://schemas.microsoft.com/office/drawing/2014/main" id="{05C83B30-3DEE-5B4E-7C35-D7946F1CB3A6}"/>
              </a:ext>
            </a:extLst>
          </p:cNvPr>
          <p:cNvSpPr/>
          <p:nvPr/>
        </p:nvSpPr>
        <p:spPr>
          <a:xfrm rot="10800000">
            <a:off x="4324350" y="5486148"/>
            <a:ext cx="438150" cy="347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Diagram 9">
            <a:extLst>
              <a:ext uri="{FF2B5EF4-FFF2-40B4-BE49-F238E27FC236}">
                <a16:creationId xmlns:a16="http://schemas.microsoft.com/office/drawing/2014/main" id="{20DC7F3C-972B-3631-B3DE-C2549E6EE3E6}"/>
              </a:ext>
            </a:extLst>
          </p:cNvPr>
          <p:cNvGraphicFramePr/>
          <p:nvPr/>
        </p:nvGraphicFramePr>
        <p:xfrm>
          <a:off x="481011" y="2273810"/>
          <a:ext cx="3719511" cy="1908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a:extLst>
              <a:ext uri="{FF2B5EF4-FFF2-40B4-BE49-F238E27FC236}">
                <a16:creationId xmlns:a16="http://schemas.microsoft.com/office/drawing/2014/main" id="{AADBED8D-9760-9FBD-3E72-A381B002FD31}"/>
              </a:ext>
            </a:extLst>
          </p:cNvPr>
          <p:cNvGraphicFramePr/>
          <p:nvPr/>
        </p:nvGraphicFramePr>
        <p:xfrm>
          <a:off x="447675" y="3856041"/>
          <a:ext cx="3719511" cy="19081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Rectangle 8">
            <a:extLst>
              <a:ext uri="{FF2B5EF4-FFF2-40B4-BE49-F238E27FC236}">
                <a16:creationId xmlns:a16="http://schemas.microsoft.com/office/drawing/2014/main" id="{F5A3A94F-8292-30E8-EE6E-018A608A242D}"/>
              </a:ext>
            </a:extLst>
          </p:cNvPr>
          <p:cNvSpPr/>
          <p:nvPr/>
        </p:nvSpPr>
        <p:spPr>
          <a:xfrm>
            <a:off x="2933700" y="2819020"/>
            <a:ext cx="1390649"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Mean</a:t>
            </a:r>
          </a:p>
        </p:txBody>
      </p:sp>
      <p:sp>
        <p:nvSpPr>
          <p:cNvPr id="12" name="Rectangle 11">
            <a:extLst>
              <a:ext uri="{FF2B5EF4-FFF2-40B4-BE49-F238E27FC236}">
                <a16:creationId xmlns:a16="http://schemas.microsoft.com/office/drawing/2014/main" id="{8C9DFC94-93F5-5687-E5B3-F8FB49101D75}"/>
              </a:ext>
            </a:extLst>
          </p:cNvPr>
          <p:cNvSpPr/>
          <p:nvPr/>
        </p:nvSpPr>
        <p:spPr>
          <a:xfrm>
            <a:off x="2855118" y="4424172"/>
            <a:ext cx="1390649"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Mean</a:t>
            </a:r>
          </a:p>
        </p:txBody>
      </p:sp>
      <p:sp>
        <p:nvSpPr>
          <p:cNvPr id="13" name="Rectangle 12">
            <a:extLst>
              <a:ext uri="{FF2B5EF4-FFF2-40B4-BE49-F238E27FC236}">
                <a16:creationId xmlns:a16="http://schemas.microsoft.com/office/drawing/2014/main" id="{02711172-DFB3-4339-33FF-AF9C9285540E}"/>
              </a:ext>
            </a:extLst>
          </p:cNvPr>
          <p:cNvSpPr/>
          <p:nvPr/>
        </p:nvSpPr>
        <p:spPr>
          <a:xfrm>
            <a:off x="619126" y="3717928"/>
            <a:ext cx="3448050"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Standard Deviation</a:t>
            </a:r>
          </a:p>
        </p:txBody>
      </p:sp>
      <p:sp>
        <p:nvSpPr>
          <p:cNvPr id="14" name="Rectangle 13">
            <a:extLst>
              <a:ext uri="{FF2B5EF4-FFF2-40B4-BE49-F238E27FC236}">
                <a16:creationId xmlns:a16="http://schemas.microsoft.com/office/drawing/2014/main" id="{D05CB32F-84D1-3C16-1F53-A4E336FF9A88}"/>
              </a:ext>
            </a:extLst>
          </p:cNvPr>
          <p:cNvSpPr/>
          <p:nvPr/>
        </p:nvSpPr>
        <p:spPr>
          <a:xfrm>
            <a:off x="614362" y="5294505"/>
            <a:ext cx="3448050"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Standard Deviation</a:t>
            </a:r>
          </a:p>
        </p:txBody>
      </p:sp>
    </p:spTree>
    <p:extLst>
      <p:ext uri="{BB962C8B-B14F-4D97-AF65-F5344CB8AC3E}">
        <p14:creationId xmlns:p14="http://schemas.microsoft.com/office/powerpoint/2010/main" val="2339213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Question:</a:t>
            </a:r>
          </a:p>
          <a:p>
            <a:pPr marL="0" indent="0" algn="ctr">
              <a:buNone/>
            </a:pPr>
            <a:r>
              <a:rPr lang="en-US" dirty="0"/>
              <a:t>Give our data, what do we need to do first?</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spTree>
    <p:extLst>
      <p:ext uri="{BB962C8B-B14F-4D97-AF65-F5344CB8AC3E}">
        <p14:creationId xmlns:p14="http://schemas.microsoft.com/office/powerpoint/2010/main" val="3460149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Question:</a:t>
            </a:r>
          </a:p>
          <a:p>
            <a:pPr marL="0" indent="0" algn="ctr">
              <a:buNone/>
            </a:pPr>
            <a:r>
              <a:rPr lang="en-US" dirty="0"/>
              <a:t>Give our data, what do we need to do first?</a:t>
            </a:r>
          </a:p>
          <a:p>
            <a:pPr marL="0" indent="0" algn="ctr">
              <a:buNone/>
            </a:pPr>
            <a:endParaRPr lang="en-US" dirty="0"/>
          </a:p>
          <a:p>
            <a:pPr marL="0" indent="0" algn="ctr">
              <a:buNone/>
            </a:pPr>
            <a:r>
              <a:rPr lang="en-US" dirty="0"/>
              <a:t>We need to calculate the number of statements for each position, sector, and year.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spTree>
    <p:extLst>
      <p:ext uri="{BB962C8B-B14F-4D97-AF65-F5344CB8AC3E}">
        <p14:creationId xmlns:p14="http://schemas.microsoft.com/office/powerpoint/2010/main" val="66677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p:txBody>
          <a:bodyPr/>
          <a:lstStyle/>
          <a:p>
            <a:pPr marL="0" indent="0">
              <a:buNone/>
            </a:pPr>
            <a:r>
              <a:rPr lang="en-US" b="1" dirty="0"/>
              <a:t>Data: </a:t>
            </a:r>
            <a:r>
              <a:rPr lang="en-US" dirty="0"/>
              <a:t>Lesson_10_EJ_Data.csv</a:t>
            </a:r>
          </a:p>
          <a:p>
            <a:pPr marL="0" indent="0">
              <a:buNone/>
            </a:pPr>
            <a:endParaRPr lang="en-US" dirty="0"/>
          </a:p>
          <a:p>
            <a:pPr marL="0" indent="0">
              <a:buNone/>
            </a:pP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6575306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Question:</a:t>
            </a:r>
          </a:p>
          <a:p>
            <a:pPr marL="0" indent="0" algn="ctr">
              <a:buNone/>
            </a:pPr>
            <a:r>
              <a:rPr lang="en-US" dirty="0"/>
              <a:t>Give our data, what do we need to do first?</a:t>
            </a:r>
          </a:p>
          <a:p>
            <a:pPr marL="0" indent="0" algn="ctr">
              <a:buNone/>
            </a:pPr>
            <a:endParaRPr lang="en-US" dirty="0"/>
          </a:p>
          <a:p>
            <a:pPr marL="0" indent="0" algn="ctr">
              <a:buNone/>
            </a:pPr>
            <a:r>
              <a:rPr lang="en-US" dirty="0"/>
              <a:t>We need to calculate the number of statements for each position, sector, and year.</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sp>
        <p:nvSpPr>
          <p:cNvPr id="3" name="Rectangle 2">
            <a:extLst>
              <a:ext uri="{FF2B5EF4-FFF2-40B4-BE49-F238E27FC236}">
                <a16:creationId xmlns:a16="http://schemas.microsoft.com/office/drawing/2014/main" id="{8F7F7DC5-C6DA-5120-2484-42D142173C83}"/>
              </a:ext>
            </a:extLst>
          </p:cNvPr>
          <p:cNvSpPr/>
          <p:nvPr/>
        </p:nvSpPr>
        <p:spPr>
          <a:xfrm>
            <a:off x="485774" y="4559300"/>
            <a:ext cx="8305801" cy="190817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aphicFrame>
        <p:nvGraphicFramePr>
          <p:cNvPr id="4" name="Diagram 3">
            <a:extLst>
              <a:ext uri="{FF2B5EF4-FFF2-40B4-BE49-F238E27FC236}">
                <a16:creationId xmlns:a16="http://schemas.microsoft.com/office/drawing/2014/main" id="{FBC6E71C-28BE-5741-C302-C809452DFC7A}"/>
              </a:ext>
            </a:extLst>
          </p:cNvPr>
          <p:cNvGraphicFramePr/>
          <p:nvPr/>
        </p:nvGraphicFramePr>
        <p:xfrm>
          <a:off x="614364" y="4471797"/>
          <a:ext cx="3719511" cy="1908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228881DA-18AD-B1D0-3604-E699D69C7066}"/>
              </a:ext>
            </a:extLst>
          </p:cNvPr>
          <p:cNvGraphicFramePr/>
          <p:nvPr/>
        </p:nvGraphicFramePr>
        <p:xfrm>
          <a:off x="4938715" y="4471797"/>
          <a:ext cx="3719511" cy="19081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Rectangle 6">
            <a:extLst>
              <a:ext uri="{FF2B5EF4-FFF2-40B4-BE49-F238E27FC236}">
                <a16:creationId xmlns:a16="http://schemas.microsoft.com/office/drawing/2014/main" id="{3CFAF796-EB06-5E97-672E-7AAD97A4A5E8}"/>
              </a:ext>
            </a:extLst>
          </p:cNvPr>
          <p:cNvSpPr/>
          <p:nvPr/>
        </p:nvSpPr>
        <p:spPr>
          <a:xfrm>
            <a:off x="669673" y="5923661"/>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15</a:t>
            </a:r>
          </a:p>
        </p:txBody>
      </p:sp>
      <p:sp>
        <p:nvSpPr>
          <p:cNvPr id="8" name="Rectangle 7">
            <a:extLst>
              <a:ext uri="{FF2B5EF4-FFF2-40B4-BE49-F238E27FC236}">
                <a16:creationId xmlns:a16="http://schemas.microsoft.com/office/drawing/2014/main" id="{84BE4E50-A307-1666-1066-2F2CF50EDC78}"/>
              </a:ext>
            </a:extLst>
          </p:cNvPr>
          <p:cNvSpPr/>
          <p:nvPr/>
        </p:nvSpPr>
        <p:spPr>
          <a:xfrm>
            <a:off x="1458787" y="5922772"/>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9" name="Rectangle 8">
            <a:extLst>
              <a:ext uri="{FF2B5EF4-FFF2-40B4-BE49-F238E27FC236}">
                <a16:creationId xmlns:a16="http://schemas.microsoft.com/office/drawing/2014/main" id="{AAEB809C-275F-AD97-AD6F-4D770EE755A5}"/>
              </a:ext>
            </a:extLst>
          </p:cNvPr>
          <p:cNvSpPr/>
          <p:nvPr/>
        </p:nvSpPr>
        <p:spPr>
          <a:xfrm>
            <a:off x="2218945" y="5923661"/>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0" name="Rectangle 9">
            <a:extLst>
              <a:ext uri="{FF2B5EF4-FFF2-40B4-BE49-F238E27FC236}">
                <a16:creationId xmlns:a16="http://schemas.microsoft.com/office/drawing/2014/main" id="{577A582F-60BB-337C-4107-B4726232A1B3}"/>
              </a:ext>
            </a:extLst>
          </p:cNvPr>
          <p:cNvSpPr/>
          <p:nvPr/>
        </p:nvSpPr>
        <p:spPr>
          <a:xfrm>
            <a:off x="3008059" y="5922772"/>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a:t>
            </a:r>
          </a:p>
        </p:txBody>
      </p:sp>
      <p:sp>
        <p:nvSpPr>
          <p:cNvPr id="11" name="Rectangle 10">
            <a:extLst>
              <a:ext uri="{FF2B5EF4-FFF2-40B4-BE49-F238E27FC236}">
                <a16:creationId xmlns:a16="http://schemas.microsoft.com/office/drawing/2014/main" id="{51B9EAA4-BD05-8FBC-7730-822A17153A8E}"/>
              </a:ext>
            </a:extLst>
          </p:cNvPr>
          <p:cNvSpPr/>
          <p:nvPr/>
        </p:nvSpPr>
        <p:spPr>
          <a:xfrm>
            <a:off x="3744403" y="5922771"/>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21</a:t>
            </a:r>
          </a:p>
        </p:txBody>
      </p:sp>
      <p:sp>
        <p:nvSpPr>
          <p:cNvPr id="12" name="Rectangle 11">
            <a:extLst>
              <a:ext uri="{FF2B5EF4-FFF2-40B4-BE49-F238E27FC236}">
                <a16:creationId xmlns:a16="http://schemas.microsoft.com/office/drawing/2014/main" id="{6DA64321-5724-A0F3-5F7A-FF45E3E373C8}"/>
              </a:ext>
            </a:extLst>
          </p:cNvPr>
          <p:cNvSpPr/>
          <p:nvPr/>
        </p:nvSpPr>
        <p:spPr>
          <a:xfrm>
            <a:off x="4989954" y="5923660"/>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3" name="Rectangle 12">
            <a:extLst>
              <a:ext uri="{FF2B5EF4-FFF2-40B4-BE49-F238E27FC236}">
                <a16:creationId xmlns:a16="http://schemas.microsoft.com/office/drawing/2014/main" id="{6BFF781C-89E7-4365-0682-B77F7CC8BEAE}"/>
              </a:ext>
            </a:extLst>
          </p:cNvPr>
          <p:cNvSpPr/>
          <p:nvPr/>
        </p:nvSpPr>
        <p:spPr>
          <a:xfrm>
            <a:off x="5779068" y="5922771"/>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4" name="Rectangle 13">
            <a:extLst>
              <a:ext uri="{FF2B5EF4-FFF2-40B4-BE49-F238E27FC236}">
                <a16:creationId xmlns:a16="http://schemas.microsoft.com/office/drawing/2014/main" id="{D59CE4D2-0134-FF8E-289F-DE0A6F5EBE01}"/>
              </a:ext>
            </a:extLst>
          </p:cNvPr>
          <p:cNvSpPr/>
          <p:nvPr/>
        </p:nvSpPr>
        <p:spPr>
          <a:xfrm>
            <a:off x="6539226" y="5923660"/>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a:t>
            </a:r>
          </a:p>
        </p:txBody>
      </p:sp>
      <p:sp>
        <p:nvSpPr>
          <p:cNvPr id="15" name="Rectangle 14">
            <a:extLst>
              <a:ext uri="{FF2B5EF4-FFF2-40B4-BE49-F238E27FC236}">
                <a16:creationId xmlns:a16="http://schemas.microsoft.com/office/drawing/2014/main" id="{F38FF5FE-0953-9E88-D68F-E3BF32390381}"/>
              </a:ext>
            </a:extLst>
          </p:cNvPr>
          <p:cNvSpPr/>
          <p:nvPr/>
        </p:nvSpPr>
        <p:spPr>
          <a:xfrm>
            <a:off x="7328340" y="5922771"/>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16" name="Rectangle 15">
            <a:extLst>
              <a:ext uri="{FF2B5EF4-FFF2-40B4-BE49-F238E27FC236}">
                <a16:creationId xmlns:a16="http://schemas.microsoft.com/office/drawing/2014/main" id="{C5AFF8FA-466B-CEAF-EC94-856A0233F662}"/>
              </a:ext>
            </a:extLst>
          </p:cNvPr>
          <p:cNvSpPr/>
          <p:nvPr/>
        </p:nvSpPr>
        <p:spPr>
          <a:xfrm>
            <a:off x="8064684" y="5922770"/>
            <a:ext cx="501902"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13</a:t>
            </a:r>
          </a:p>
        </p:txBody>
      </p:sp>
      <p:sp>
        <p:nvSpPr>
          <p:cNvPr id="17" name="Content Placeholder 4">
            <a:extLst>
              <a:ext uri="{FF2B5EF4-FFF2-40B4-BE49-F238E27FC236}">
                <a16:creationId xmlns:a16="http://schemas.microsoft.com/office/drawing/2014/main" id="{D87FC32E-901E-6843-3240-C4AD4FFC19BD}"/>
              </a:ext>
            </a:extLst>
          </p:cNvPr>
          <p:cNvSpPr txBox="1">
            <a:spLocks/>
          </p:cNvSpPr>
          <p:nvPr/>
        </p:nvSpPr>
        <p:spPr>
          <a:xfrm>
            <a:off x="4101589" y="4781611"/>
            <a:ext cx="1223967" cy="458980"/>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In 2011…</a:t>
            </a:r>
            <a:endParaRPr lang="en-US" dirty="0"/>
          </a:p>
        </p:txBody>
      </p:sp>
    </p:spTree>
    <p:extLst>
      <p:ext uri="{BB962C8B-B14F-4D97-AF65-F5344CB8AC3E}">
        <p14:creationId xmlns:p14="http://schemas.microsoft.com/office/powerpoint/2010/main" val="15315189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A6F8-A766-49F8-A7FF-58F73B5F287F}"/>
              </a:ext>
            </a:extLst>
          </p:cNvPr>
          <p:cNvSpPr>
            <a:spLocks noGrp="1"/>
          </p:cNvSpPr>
          <p:nvPr>
            <p:ph type="title"/>
          </p:nvPr>
        </p:nvSpPr>
        <p:spPr/>
        <p:txBody>
          <a:bodyPr/>
          <a:lstStyle/>
          <a:p>
            <a:r>
              <a:rPr lang="en-US" dirty="0"/>
              <a:t>Team Code Break</a:t>
            </a:r>
          </a:p>
        </p:txBody>
      </p:sp>
    </p:spTree>
    <p:extLst>
      <p:ext uri="{BB962C8B-B14F-4D97-AF65-F5344CB8AC3E}">
        <p14:creationId xmlns:p14="http://schemas.microsoft.com/office/powerpoint/2010/main" val="4037597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Question:</a:t>
            </a:r>
          </a:p>
          <a:p>
            <a:pPr marL="0" indent="0" algn="ctr">
              <a:buNone/>
            </a:pPr>
            <a:r>
              <a:rPr lang="en-US" dirty="0"/>
              <a:t>Now that we have the number of statements calculated for each position, sector, and year; </a:t>
            </a:r>
          </a:p>
          <a:p>
            <a:pPr marL="0" indent="0" algn="ctr">
              <a:buNone/>
            </a:pPr>
            <a:r>
              <a:rPr lang="en-US" dirty="0"/>
              <a:t>what do we need to do?</a:t>
            </a:r>
          </a:p>
          <a:p>
            <a:pPr marL="0" indent="0" algn="ctr">
              <a:buNone/>
            </a:pP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spTree>
    <p:extLst>
      <p:ext uri="{BB962C8B-B14F-4D97-AF65-F5344CB8AC3E}">
        <p14:creationId xmlns:p14="http://schemas.microsoft.com/office/powerpoint/2010/main" val="42074437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Question:</a:t>
            </a:r>
          </a:p>
          <a:p>
            <a:pPr marL="0" indent="0" algn="ctr">
              <a:buNone/>
            </a:pPr>
            <a:r>
              <a:rPr lang="en-US" dirty="0"/>
              <a:t>Now that we have the number of statements calculated for each position, sector, and year; </a:t>
            </a:r>
          </a:p>
          <a:p>
            <a:pPr marL="0" indent="0" algn="ctr">
              <a:buNone/>
            </a:pPr>
            <a:r>
              <a:rPr lang="en-US" dirty="0"/>
              <a:t>what do we need to do?</a:t>
            </a:r>
          </a:p>
          <a:p>
            <a:pPr marL="0" indent="0" algn="ctr">
              <a:buNone/>
            </a:pPr>
            <a:r>
              <a:rPr lang="en-US" dirty="0"/>
              <a:t>Ungroup, regroup the data for year and sector, and calculate the standard deviation and mean.</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spTree>
    <p:extLst>
      <p:ext uri="{BB962C8B-B14F-4D97-AF65-F5344CB8AC3E}">
        <p14:creationId xmlns:p14="http://schemas.microsoft.com/office/powerpoint/2010/main" val="29439344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Question:</a:t>
            </a:r>
          </a:p>
          <a:p>
            <a:pPr marL="0" indent="0" algn="ctr">
              <a:buNone/>
            </a:pPr>
            <a:r>
              <a:rPr lang="en-US" dirty="0"/>
              <a:t>Now that we have the number of statements calculated for each position, sector, and year; </a:t>
            </a:r>
          </a:p>
          <a:p>
            <a:pPr marL="0" indent="0" algn="ctr">
              <a:buNone/>
            </a:pPr>
            <a:r>
              <a:rPr lang="en-US" dirty="0"/>
              <a:t>what do we need to do?</a:t>
            </a:r>
          </a:p>
          <a:p>
            <a:pPr marL="0" indent="0" algn="ctr">
              <a:buNone/>
            </a:pPr>
            <a:r>
              <a:rPr lang="en-US" dirty="0"/>
              <a:t>Ungroup, regroup the data for year and sector, and calculate the standard deviation and mean.</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sp>
        <p:nvSpPr>
          <p:cNvPr id="3" name="Rectangle 2">
            <a:extLst>
              <a:ext uri="{FF2B5EF4-FFF2-40B4-BE49-F238E27FC236}">
                <a16:creationId xmlns:a16="http://schemas.microsoft.com/office/drawing/2014/main" id="{8F7F7DC5-C6DA-5120-2484-42D142173C83}"/>
              </a:ext>
            </a:extLst>
          </p:cNvPr>
          <p:cNvSpPr/>
          <p:nvPr/>
        </p:nvSpPr>
        <p:spPr>
          <a:xfrm>
            <a:off x="485774" y="4559300"/>
            <a:ext cx="8305801" cy="190817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graphicFrame>
        <p:nvGraphicFramePr>
          <p:cNvPr id="4" name="Diagram 3">
            <a:extLst>
              <a:ext uri="{FF2B5EF4-FFF2-40B4-BE49-F238E27FC236}">
                <a16:creationId xmlns:a16="http://schemas.microsoft.com/office/drawing/2014/main" id="{FBC6E71C-28BE-5741-C302-C809452DFC7A}"/>
              </a:ext>
            </a:extLst>
          </p:cNvPr>
          <p:cNvGraphicFramePr/>
          <p:nvPr/>
        </p:nvGraphicFramePr>
        <p:xfrm>
          <a:off x="614364" y="4471797"/>
          <a:ext cx="3719511" cy="1908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228881DA-18AD-B1D0-3604-E699D69C7066}"/>
              </a:ext>
            </a:extLst>
          </p:cNvPr>
          <p:cNvGraphicFramePr/>
          <p:nvPr/>
        </p:nvGraphicFramePr>
        <p:xfrm>
          <a:off x="4938715" y="4471797"/>
          <a:ext cx="3719511" cy="19081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7" name="Content Placeholder 4">
            <a:extLst>
              <a:ext uri="{FF2B5EF4-FFF2-40B4-BE49-F238E27FC236}">
                <a16:creationId xmlns:a16="http://schemas.microsoft.com/office/drawing/2014/main" id="{D87FC32E-901E-6843-3240-C4AD4FFC19BD}"/>
              </a:ext>
            </a:extLst>
          </p:cNvPr>
          <p:cNvSpPr txBox="1">
            <a:spLocks/>
          </p:cNvSpPr>
          <p:nvPr/>
        </p:nvSpPr>
        <p:spPr>
          <a:xfrm>
            <a:off x="4193382" y="4615114"/>
            <a:ext cx="1223967" cy="458980"/>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In 2011…</a:t>
            </a:r>
            <a:endParaRPr lang="en-US" dirty="0"/>
          </a:p>
        </p:txBody>
      </p:sp>
      <p:sp>
        <p:nvSpPr>
          <p:cNvPr id="18" name="Rectangle 17">
            <a:extLst>
              <a:ext uri="{FF2B5EF4-FFF2-40B4-BE49-F238E27FC236}">
                <a16:creationId xmlns:a16="http://schemas.microsoft.com/office/drawing/2014/main" id="{969EAB09-D2DA-4FD0-D2F2-80CC8104E00E}"/>
              </a:ext>
            </a:extLst>
          </p:cNvPr>
          <p:cNvSpPr/>
          <p:nvPr/>
        </p:nvSpPr>
        <p:spPr>
          <a:xfrm>
            <a:off x="3071816" y="5022975"/>
            <a:ext cx="1390649"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Mean</a:t>
            </a:r>
          </a:p>
        </p:txBody>
      </p:sp>
      <p:sp>
        <p:nvSpPr>
          <p:cNvPr id="19" name="Rectangle 18">
            <a:extLst>
              <a:ext uri="{FF2B5EF4-FFF2-40B4-BE49-F238E27FC236}">
                <a16:creationId xmlns:a16="http://schemas.microsoft.com/office/drawing/2014/main" id="{27114FD8-437D-A68E-123C-5C56FE4FC3BF}"/>
              </a:ext>
            </a:extLst>
          </p:cNvPr>
          <p:cNvSpPr/>
          <p:nvPr/>
        </p:nvSpPr>
        <p:spPr>
          <a:xfrm>
            <a:off x="757242" y="5921883"/>
            <a:ext cx="3448050"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Standard Deviation</a:t>
            </a:r>
          </a:p>
        </p:txBody>
      </p:sp>
      <p:sp>
        <p:nvSpPr>
          <p:cNvPr id="20" name="Rectangle 19">
            <a:extLst>
              <a:ext uri="{FF2B5EF4-FFF2-40B4-BE49-F238E27FC236}">
                <a16:creationId xmlns:a16="http://schemas.microsoft.com/office/drawing/2014/main" id="{093687D8-58B0-4513-0D89-6D63A2F0D946}"/>
              </a:ext>
            </a:extLst>
          </p:cNvPr>
          <p:cNvSpPr/>
          <p:nvPr/>
        </p:nvSpPr>
        <p:spPr>
          <a:xfrm>
            <a:off x="7368669" y="5022975"/>
            <a:ext cx="1390649"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Mean</a:t>
            </a:r>
          </a:p>
        </p:txBody>
      </p:sp>
      <p:sp>
        <p:nvSpPr>
          <p:cNvPr id="21" name="Rectangle 20">
            <a:extLst>
              <a:ext uri="{FF2B5EF4-FFF2-40B4-BE49-F238E27FC236}">
                <a16:creationId xmlns:a16="http://schemas.microsoft.com/office/drawing/2014/main" id="{F19983C6-E955-67ED-136C-104590E4EA7B}"/>
              </a:ext>
            </a:extLst>
          </p:cNvPr>
          <p:cNvSpPr/>
          <p:nvPr/>
        </p:nvSpPr>
        <p:spPr>
          <a:xfrm>
            <a:off x="5054095" y="5921883"/>
            <a:ext cx="3448050"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Standard Deviation</a:t>
            </a:r>
          </a:p>
        </p:txBody>
      </p:sp>
    </p:spTree>
    <p:extLst>
      <p:ext uri="{BB962C8B-B14F-4D97-AF65-F5344CB8AC3E}">
        <p14:creationId xmlns:p14="http://schemas.microsoft.com/office/powerpoint/2010/main" val="23276785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A6F8-A766-49F8-A7FF-58F73B5F287F}"/>
              </a:ext>
            </a:extLst>
          </p:cNvPr>
          <p:cNvSpPr>
            <a:spLocks noGrp="1"/>
          </p:cNvSpPr>
          <p:nvPr>
            <p:ph type="title"/>
          </p:nvPr>
        </p:nvSpPr>
        <p:spPr/>
        <p:txBody>
          <a:bodyPr/>
          <a:lstStyle/>
          <a:p>
            <a:r>
              <a:rPr lang="en-US" dirty="0"/>
              <a:t>Team Code Break</a:t>
            </a:r>
          </a:p>
        </p:txBody>
      </p:sp>
    </p:spTree>
    <p:extLst>
      <p:ext uri="{BB962C8B-B14F-4D97-AF65-F5344CB8AC3E}">
        <p14:creationId xmlns:p14="http://schemas.microsoft.com/office/powerpoint/2010/main" val="6630563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247520"/>
            <a:ext cx="5937755" cy="4391405"/>
          </a:xfrm>
        </p:spPr>
        <p:txBody>
          <a:bodyPr>
            <a:normAutofit/>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for each type of statement between 2011 and 2021. </a:t>
            </a:r>
          </a:p>
          <a:p>
            <a:pPr marL="0" indent="0">
              <a:buNone/>
            </a:pP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 Round 2</a:t>
            </a:r>
          </a:p>
        </p:txBody>
      </p:sp>
    </p:spTree>
    <p:extLst>
      <p:ext uri="{BB962C8B-B14F-4D97-AF65-F5344CB8AC3E}">
        <p14:creationId xmlns:p14="http://schemas.microsoft.com/office/powerpoint/2010/main" val="10684124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247520"/>
            <a:ext cx="5937755" cy="4391405"/>
          </a:xfrm>
        </p:spPr>
        <p:txBody>
          <a:bodyPr>
            <a:normAutofit/>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for each type of statement between 2011 and 2021. </a:t>
            </a:r>
          </a:p>
          <a:p>
            <a:pPr marL="0" indent="0">
              <a:buNone/>
            </a:pPr>
            <a:r>
              <a:rPr lang="en-US" b="1" dirty="0"/>
              <a:t>Type of Graph:</a:t>
            </a:r>
            <a:endParaRPr lang="en-US" dirty="0"/>
          </a:p>
          <a:p>
            <a:pPr marL="0" indent="0">
              <a:buNone/>
            </a:pPr>
            <a:r>
              <a:rPr lang="en-US" b="1" dirty="0"/>
              <a:t>X-Axis:</a:t>
            </a:r>
            <a:endParaRPr lang="en-US" dirty="0"/>
          </a:p>
          <a:p>
            <a:pPr marL="0" indent="0">
              <a:buNone/>
            </a:pPr>
            <a:r>
              <a:rPr lang="en-US" b="1" dirty="0"/>
              <a:t>Y-Axis:</a:t>
            </a:r>
            <a:endParaRPr lang="en-US" dirty="0"/>
          </a:p>
          <a:p>
            <a:pPr marL="0" indent="0">
              <a:buNone/>
            </a:pPr>
            <a:r>
              <a:rPr lang="en-US" b="1" dirty="0"/>
              <a:t>Variation:</a:t>
            </a:r>
          </a:p>
          <a:p>
            <a:pPr marL="228600" lvl="1" indent="0">
              <a:buNone/>
            </a:pPr>
            <a:r>
              <a:rPr lang="en-US" b="1" dirty="0"/>
              <a:t>Observation Unit:</a:t>
            </a:r>
            <a:endParaRPr lang="en-US" dirty="0"/>
          </a:p>
          <a:p>
            <a:pPr marL="228600" lvl="1" indent="0">
              <a:buNone/>
            </a:pPr>
            <a:r>
              <a:rPr lang="en-US" b="1" dirty="0"/>
              <a:t>Comparison:</a:t>
            </a:r>
            <a:endParaRPr lang="en-US" dirty="0"/>
          </a:p>
          <a:p>
            <a:pPr marL="0" indent="0">
              <a:buNone/>
            </a:pP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 Round 2</a:t>
            </a:r>
          </a:p>
        </p:txBody>
      </p:sp>
    </p:spTree>
    <p:extLst>
      <p:ext uri="{BB962C8B-B14F-4D97-AF65-F5344CB8AC3E}">
        <p14:creationId xmlns:p14="http://schemas.microsoft.com/office/powerpoint/2010/main" val="2873471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247520"/>
            <a:ext cx="5937755" cy="4391405"/>
          </a:xfrm>
        </p:spPr>
        <p:txBody>
          <a:bodyPr>
            <a:normAutofit/>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for each type of statement between 2011 and 2021. </a:t>
            </a:r>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 </a:t>
            </a:r>
            <a:r>
              <a:rPr lang="en-US" dirty="0"/>
              <a:t>mean number of statements</a:t>
            </a:r>
          </a:p>
          <a:p>
            <a:pPr marL="0" indent="0">
              <a:buNone/>
            </a:pPr>
            <a:r>
              <a:rPr lang="en-US" b="1" dirty="0"/>
              <a:t>Variation:</a:t>
            </a:r>
          </a:p>
          <a:p>
            <a:pPr marL="228600" lvl="1" indent="0">
              <a:buNone/>
            </a:pPr>
            <a:r>
              <a:rPr lang="en-US" b="1" dirty="0"/>
              <a:t>Observation Unit: </a:t>
            </a:r>
            <a:r>
              <a:rPr lang="en-US" dirty="0"/>
              <a:t>each type of statement for Each position</a:t>
            </a:r>
          </a:p>
          <a:p>
            <a:pPr marL="228600" lvl="1" indent="0">
              <a:buNone/>
            </a:pPr>
            <a:r>
              <a:rPr lang="en-US" b="1" dirty="0"/>
              <a:t>Comparison: </a:t>
            </a:r>
            <a:r>
              <a:rPr lang="en-US" dirty="0"/>
              <a:t>Sector</a:t>
            </a:r>
          </a:p>
          <a:p>
            <a:pPr marL="0" indent="0">
              <a:buNone/>
            </a:pP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 Round 2</a:t>
            </a:r>
          </a:p>
        </p:txBody>
      </p:sp>
    </p:spTree>
    <p:extLst>
      <p:ext uri="{BB962C8B-B14F-4D97-AF65-F5344CB8AC3E}">
        <p14:creationId xmlns:p14="http://schemas.microsoft.com/office/powerpoint/2010/main" val="34313009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graphicFrame>
        <p:nvGraphicFramePr>
          <p:cNvPr id="4" name="Diagram 3">
            <a:extLst>
              <a:ext uri="{FF2B5EF4-FFF2-40B4-BE49-F238E27FC236}">
                <a16:creationId xmlns:a16="http://schemas.microsoft.com/office/drawing/2014/main" id="{FBC6E71C-28BE-5741-C302-C809452DFC7A}"/>
              </a:ext>
            </a:extLst>
          </p:cNvPr>
          <p:cNvGraphicFramePr/>
          <p:nvPr>
            <p:extLst>
              <p:ext uri="{D42A27DB-BD31-4B8C-83A1-F6EECF244321}">
                <p14:modId xmlns:p14="http://schemas.microsoft.com/office/powerpoint/2010/main" val="4270848980"/>
              </p:ext>
            </p:extLst>
          </p:nvPr>
        </p:nvGraphicFramePr>
        <p:xfrm>
          <a:off x="1712848" y="2313717"/>
          <a:ext cx="5718303" cy="3447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AAEB809C-275F-AD97-AD6F-4D770EE755A5}"/>
              </a:ext>
            </a:extLst>
          </p:cNvPr>
          <p:cNvSpPr/>
          <p:nvPr/>
        </p:nvSpPr>
        <p:spPr>
          <a:xfrm>
            <a:off x="2704720" y="434251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9</a:t>
            </a:r>
          </a:p>
        </p:txBody>
      </p:sp>
      <p:sp>
        <p:nvSpPr>
          <p:cNvPr id="10" name="Rectangle 9">
            <a:extLst>
              <a:ext uri="{FF2B5EF4-FFF2-40B4-BE49-F238E27FC236}">
                <a16:creationId xmlns:a16="http://schemas.microsoft.com/office/drawing/2014/main" id="{577A582F-60BB-337C-4107-B4726232A1B3}"/>
              </a:ext>
            </a:extLst>
          </p:cNvPr>
          <p:cNvSpPr/>
          <p:nvPr/>
        </p:nvSpPr>
        <p:spPr>
          <a:xfrm>
            <a:off x="2704720" y="491824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8</a:t>
            </a:r>
          </a:p>
        </p:txBody>
      </p:sp>
      <p:sp>
        <p:nvSpPr>
          <p:cNvPr id="11" name="Rectangle 10">
            <a:extLst>
              <a:ext uri="{FF2B5EF4-FFF2-40B4-BE49-F238E27FC236}">
                <a16:creationId xmlns:a16="http://schemas.microsoft.com/office/drawing/2014/main" id="{51B9EAA4-BD05-8FBC-7730-822A17153A8E}"/>
              </a:ext>
            </a:extLst>
          </p:cNvPr>
          <p:cNvSpPr/>
          <p:nvPr/>
        </p:nvSpPr>
        <p:spPr>
          <a:xfrm>
            <a:off x="2704720" y="563720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20" name="Rectangle 19">
            <a:extLst>
              <a:ext uri="{FF2B5EF4-FFF2-40B4-BE49-F238E27FC236}">
                <a16:creationId xmlns:a16="http://schemas.microsoft.com/office/drawing/2014/main" id="{5E5F4CB1-3888-FD56-3E9A-FB30E2B65E4B}"/>
              </a:ext>
            </a:extLst>
          </p:cNvPr>
          <p:cNvSpPr/>
          <p:nvPr/>
        </p:nvSpPr>
        <p:spPr>
          <a:xfrm>
            <a:off x="3811082"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5</a:t>
            </a:r>
          </a:p>
        </p:txBody>
      </p:sp>
      <p:sp>
        <p:nvSpPr>
          <p:cNvPr id="21" name="Rectangle 20">
            <a:extLst>
              <a:ext uri="{FF2B5EF4-FFF2-40B4-BE49-F238E27FC236}">
                <a16:creationId xmlns:a16="http://schemas.microsoft.com/office/drawing/2014/main" id="{3F902BA7-3308-0BB5-C12F-12E00FE11600}"/>
              </a:ext>
            </a:extLst>
          </p:cNvPr>
          <p:cNvSpPr/>
          <p:nvPr/>
        </p:nvSpPr>
        <p:spPr>
          <a:xfrm>
            <a:off x="3811082"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6</a:t>
            </a:r>
          </a:p>
        </p:txBody>
      </p:sp>
      <p:sp>
        <p:nvSpPr>
          <p:cNvPr id="22" name="Rectangle 21">
            <a:extLst>
              <a:ext uri="{FF2B5EF4-FFF2-40B4-BE49-F238E27FC236}">
                <a16:creationId xmlns:a16="http://schemas.microsoft.com/office/drawing/2014/main" id="{EA343487-DA8A-56AC-EB5A-4644FBBF29F2}"/>
              </a:ext>
            </a:extLst>
          </p:cNvPr>
          <p:cNvSpPr/>
          <p:nvPr/>
        </p:nvSpPr>
        <p:spPr>
          <a:xfrm>
            <a:off x="3811082"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4</a:t>
            </a:r>
          </a:p>
        </p:txBody>
      </p:sp>
      <p:sp>
        <p:nvSpPr>
          <p:cNvPr id="23" name="Rectangle 22">
            <a:extLst>
              <a:ext uri="{FF2B5EF4-FFF2-40B4-BE49-F238E27FC236}">
                <a16:creationId xmlns:a16="http://schemas.microsoft.com/office/drawing/2014/main" id="{7EC4C40D-322B-E164-4B94-18D6CF3CB92A}"/>
              </a:ext>
            </a:extLst>
          </p:cNvPr>
          <p:cNvSpPr/>
          <p:nvPr/>
        </p:nvSpPr>
        <p:spPr>
          <a:xfrm>
            <a:off x="4874960"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24" name="Rectangle 23">
            <a:extLst>
              <a:ext uri="{FF2B5EF4-FFF2-40B4-BE49-F238E27FC236}">
                <a16:creationId xmlns:a16="http://schemas.microsoft.com/office/drawing/2014/main" id="{E62B000C-2842-24FB-F4B0-0F286BE9DE32}"/>
              </a:ext>
            </a:extLst>
          </p:cNvPr>
          <p:cNvSpPr/>
          <p:nvPr/>
        </p:nvSpPr>
        <p:spPr>
          <a:xfrm>
            <a:off x="4874960"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0</a:t>
            </a:r>
          </a:p>
        </p:txBody>
      </p:sp>
      <p:sp>
        <p:nvSpPr>
          <p:cNvPr id="25" name="Rectangle 24">
            <a:extLst>
              <a:ext uri="{FF2B5EF4-FFF2-40B4-BE49-F238E27FC236}">
                <a16:creationId xmlns:a16="http://schemas.microsoft.com/office/drawing/2014/main" id="{9764C572-0A77-660C-782E-5DF661EF2D95}"/>
              </a:ext>
            </a:extLst>
          </p:cNvPr>
          <p:cNvSpPr/>
          <p:nvPr/>
        </p:nvSpPr>
        <p:spPr>
          <a:xfrm>
            <a:off x="4874960"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a:t>
            </a:r>
          </a:p>
        </p:txBody>
      </p:sp>
      <p:sp>
        <p:nvSpPr>
          <p:cNvPr id="26" name="Rectangle 25">
            <a:extLst>
              <a:ext uri="{FF2B5EF4-FFF2-40B4-BE49-F238E27FC236}">
                <a16:creationId xmlns:a16="http://schemas.microsoft.com/office/drawing/2014/main" id="{4440FD94-C064-AA70-7BDC-BD2BD17C001E}"/>
              </a:ext>
            </a:extLst>
          </p:cNvPr>
          <p:cNvSpPr/>
          <p:nvPr/>
        </p:nvSpPr>
        <p:spPr>
          <a:xfrm>
            <a:off x="5930555"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8</a:t>
            </a:r>
          </a:p>
        </p:txBody>
      </p:sp>
      <p:sp>
        <p:nvSpPr>
          <p:cNvPr id="27" name="Rectangle 26">
            <a:extLst>
              <a:ext uri="{FF2B5EF4-FFF2-40B4-BE49-F238E27FC236}">
                <a16:creationId xmlns:a16="http://schemas.microsoft.com/office/drawing/2014/main" id="{A4721CC2-88E7-4A95-7516-7E703ED62E7D}"/>
              </a:ext>
            </a:extLst>
          </p:cNvPr>
          <p:cNvSpPr/>
          <p:nvPr/>
        </p:nvSpPr>
        <p:spPr>
          <a:xfrm>
            <a:off x="5930555"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7</a:t>
            </a:r>
          </a:p>
        </p:txBody>
      </p:sp>
      <p:sp>
        <p:nvSpPr>
          <p:cNvPr id="28" name="Rectangle 27">
            <a:extLst>
              <a:ext uri="{FF2B5EF4-FFF2-40B4-BE49-F238E27FC236}">
                <a16:creationId xmlns:a16="http://schemas.microsoft.com/office/drawing/2014/main" id="{AF81CC77-719F-CB81-DF1F-AAEDD9E64392}"/>
              </a:ext>
            </a:extLst>
          </p:cNvPr>
          <p:cNvSpPr/>
          <p:nvPr/>
        </p:nvSpPr>
        <p:spPr>
          <a:xfrm>
            <a:off x="5930555"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5</a:t>
            </a:r>
          </a:p>
        </p:txBody>
      </p:sp>
      <p:sp>
        <p:nvSpPr>
          <p:cNvPr id="29" name="Rectangle 28">
            <a:extLst>
              <a:ext uri="{FF2B5EF4-FFF2-40B4-BE49-F238E27FC236}">
                <a16:creationId xmlns:a16="http://schemas.microsoft.com/office/drawing/2014/main" id="{7EEA8FDD-F7C7-54D3-A2C7-711CC0D0EE1A}"/>
              </a:ext>
            </a:extLst>
          </p:cNvPr>
          <p:cNvSpPr/>
          <p:nvPr/>
        </p:nvSpPr>
        <p:spPr>
          <a:xfrm>
            <a:off x="6994433"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30" name="Rectangle 29">
            <a:extLst>
              <a:ext uri="{FF2B5EF4-FFF2-40B4-BE49-F238E27FC236}">
                <a16:creationId xmlns:a16="http://schemas.microsoft.com/office/drawing/2014/main" id="{9608D737-3138-BF57-795E-07683D06E67D}"/>
              </a:ext>
            </a:extLst>
          </p:cNvPr>
          <p:cNvSpPr/>
          <p:nvPr/>
        </p:nvSpPr>
        <p:spPr>
          <a:xfrm>
            <a:off x="6994433"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a:t>
            </a:r>
          </a:p>
        </p:txBody>
      </p:sp>
      <p:sp>
        <p:nvSpPr>
          <p:cNvPr id="31" name="Rectangle 30">
            <a:extLst>
              <a:ext uri="{FF2B5EF4-FFF2-40B4-BE49-F238E27FC236}">
                <a16:creationId xmlns:a16="http://schemas.microsoft.com/office/drawing/2014/main" id="{D91DDAF2-2FD3-0E1F-284C-08ED46ECE8C5}"/>
              </a:ext>
            </a:extLst>
          </p:cNvPr>
          <p:cNvSpPr/>
          <p:nvPr/>
        </p:nvSpPr>
        <p:spPr>
          <a:xfrm>
            <a:off x="6994433"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9</a:t>
            </a:r>
          </a:p>
        </p:txBody>
      </p:sp>
    </p:spTree>
    <p:extLst>
      <p:ext uri="{BB962C8B-B14F-4D97-AF65-F5344CB8AC3E}">
        <p14:creationId xmlns:p14="http://schemas.microsoft.com/office/powerpoint/2010/main" val="2411661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between 2011 and 2021. </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41078233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graphicFrame>
        <p:nvGraphicFramePr>
          <p:cNvPr id="4" name="Diagram 3">
            <a:extLst>
              <a:ext uri="{FF2B5EF4-FFF2-40B4-BE49-F238E27FC236}">
                <a16:creationId xmlns:a16="http://schemas.microsoft.com/office/drawing/2014/main" id="{FBC6E71C-28BE-5741-C302-C809452DFC7A}"/>
              </a:ext>
            </a:extLst>
          </p:cNvPr>
          <p:cNvGraphicFramePr/>
          <p:nvPr/>
        </p:nvGraphicFramePr>
        <p:xfrm>
          <a:off x="1712848" y="2313717"/>
          <a:ext cx="5718303" cy="3447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AAEB809C-275F-AD97-AD6F-4D770EE755A5}"/>
              </a:ext>
            </a:extLst>
          </p:cNvPr>
          <p:cNvSpPr/>
          <p:nvPr/>
        </p:nvSpPr>
        <p:spPr>
          <a:xfrm>
            <a:off x="2704720" y="434251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9</a:t>
            </a:r>
          </a:p>
        </p:txBody>
      </p:sp>
      <p:sp>
        <p:nvSpPr>
          <p:cNvPr id="10" name="Rectangle 9">
            <a:extLst>
              <a:ext uri="{FF2B5EF4-FFF2-40B4-BE49-F238E27FC236}">
                <a16:creationId xmlns:a16="http://schemas.microsoft.com/office/drawing/2014/main" id="{577A582F-60BB-337C-4107-B4726232A1B3}"/>
              </a:ext>
            </a:extLst>
          </p:cNvPr>
          <p:cNvSpPr/>
          <p:nvPr/>
        </p:nvSpPr>
        <p:spPr>
          <a:xfrm>
            <a:off x="2704720" y="491824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8</a:t>
            </a:r>
          </a:p>
        </p:txBody>
      </p:sp>
      <p:sp>
        <p:nvSpPr>
          <p:cNvPr id="11" name="Rectangle 10">
            <a:extLst>
              <a:ext uri="{FF2B5EF4-FFF2-40B4-BE49-F238E27FC236}">
                <a16:creationId xmlns:a16="http://schemas.microsoft.com/office/drawing/2014/main" id="{51B9EAA4-BD05-8FBC-7730-822A17153A8E}"/>
              </a:ext>
            </a:extLst>
          </p:cNvPr>
          <p:cNvSpPr/>
          <p:nvPr/>
        </p:nvSpPr>
        <p:spPr>
          <a:xfrm>
            <a:off x="2704720" y="563720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20" name="Rectangle 19">
            <a:extLst>
              <a:ext uri="{FF2B5EF4-FFF2-40B4-BE49-F238E27FC236}">
                <a16:creationId xmlns:a16="http://schemas.microsoft.com/office/drawing/2014/main" id="{5E5F4CB1-3888-FD56-3E9A-FB30E2B65E4B}"/>
              </a:ext>
            </a:extLst>
          </p:cNvPr>
          <p:cNvSpPr/>
          <p:nvPr/>
        </p:nvSpPr>
        <p:spPr>
          <a:xfrm>
            <a:off x="3811082"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5</a:t>
            </a:r>
          </a:p>
        </p:txBody>
      </p:sp>
      <p:sp>
        <p:nvSpPr>
          <p:cNvPr id="21" name="Rectangle 20">
            <a:extLst>
              <a:ext uri="{FF2B5EF4-FFF2-40B4-BE49-F238E27FC236}">
                <a16:creationId xmlns:a16="http://schemas.microsoft.com/office/drawing/2014/main" id="{3F902BA7-3308-0BB5-C12F-12E00FE11600}"/>
              </a:ext>
            </a:extLst>
          </p:cNvPr>
          <p:cNvSpPr/>
          <p:nvPr/>
        </p:nvSpPr>
        <p:spPr>
          <a:xfrm>
            <a:off x="3811082"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6</a:t>
            </a:r>
          </a:p>
        </p:txBody>
      </p:sp>
      <p:sp>
        <p:nvSpPr>
          <p:cNvPr id="22" name="Rectangle 21">
            <a:extLst>
              <a:ext uri="{FF2B5EF4-FFF2-40B4-BE49-F238E27FC236}">
                <a16:creationId xmlns:a16="http://schemas.microsoft.com/office/drawing/2014/main" id="{EA343487-DA8A-56AC-EB5A-4644FBBF29F2}"/>
              </a:ext>
            </a:extLst>
          </p:cNvPr>
          <p:cNvSpPr/>
          <p:nvPr/>
        </p:nvSpPr>
        <p:spPr>
          <a:xfrm>
            <a:off x="3811082"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4</a:t>
            </a:r>
          </a:p>
        </p:txBody>
      </p:sp>
      <p:sp>
        <p:nvSpPr>
          <p:cNvPr id="23" name="Rectangle 22">
            <a:extLst>
              <a:ext uri="{FF2B5EF4-FFF2-40B4-BE49-F238E27FC236}">
                <a16:creationId xmlns:a16="http://schemas.microsoft.com/office/drawing/2014/main" id="{7EC4C40D-322B-E164-4B94-18D6CF3CB92A}"/>
              </a:ext>
            </a:extLst>
          </p:cNvPr>
          <p:cNvSpPr/>
          <p:nvPr/>
        </p:nvSpPr>
        <p:spPr>
          <a:xfrm>
            <a:off x="4874960"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24" name="Rectangle 23">
            <a:extLst>
              <a:ext uri="{FF2B5EF4-FFF2-40B4-BE49-F238E27FC236}">
                <a16:creationId xmlns:a16="http://schemas.microsoft.com/office/drawing/2014/main" id="{E62B000C-2842-24FB-F4B0-0F286BE9DE32}"/>
              </a:ext>
            </a:extLst>
          </p:cNvPr>
          <p:cNvSpPr/>
          <p:nvPr/>
        </p:nvSpPr>
        <p:spPr>
          <a:xfrm>
            <a:off x="4874960"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0</a:t>
            </a:r>
          </a:p>
        </p:txBody>
      </p:sp>
      <p:sp>
        <p:nvSpPr>
          <p:cNvPr id="25" name="Rectangle 24">
            <a:extLst>
              <a:ext uri="{FF2B5EF4-FFF2-40B4-BE49-F238E27FC236}">
                <a16:creationId xmlns:a16="http://schemas.microsoft.com/office/drawing/2014/main" id="{9764C572-0A77-660C-782E-5DF661EF2D95}"/>
              </a:ext>
            </a:extLst>
          </p:cNvPr>
          <p:cNvSpPr/>
          <p:nvPr/>
        </p:nvSpPr>
        <p:spPr>
          <a:xfrm>
            <a:off x="4874960"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a:t>
            </a:r>
          </a:p>
        </p:txBody>
      </p:sp>
      <p:sp>
        <p:nvSpPr>
          <p:cNvPr id="26" name="Rectangle 25">
            <a:extLst>
              <a:ext uri="{FF2B5EF4-FFF2-40B4-BE49-F238E27FC236}">
                <a16:creationId xmlns:a16="http://schemas.microsoft.com/office/drawing/2014/main" id="{4440FD94-C064-AA70-7BDC-BD2BD17C001E}"/>
              </a:ext>
            </a:extLst>
          </p:cNvPr>
          <p:cNvSpPr/>
          <p:nvPr/>
        </p:nvSpPr>
        <p:spPr>
          <a:xfrm>
            <a:off x="5930555"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8</a:t>
            </a:r>
          </a:p>
        </p:txBody>
      </p:sp>
      <p:sp>
        <p:nvSpPr>
          <p:cNvPr id="27" name="Rectangle 26">
            <a:extLst>
              <a:ext uri="{FF2B5EF4-FFF2-40B4-BE49-F238E27FC236}">
                <a16:creationId xmlns:a16="http://schemas.microsoft.com/office/drawing/2014/main" id="{A4721CC2-88E7-4A95-7516-7E703ED62E7D}"/>
              </a:ext>
            </a:extLst>
          </p:cNvPr>
          <p:cNvSpPr/>
          <p:nvPr/>
        </p:nvSpPr>
        <p:spPr>
          <a:xfrm>
            <a:off x="5930555"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7</a:t>
            </a:r>
          </a:p>
        </p:txBody>
      </p:sp>
      <p:sp>
        <p:nvSpPr>
          <p:cNvPr id="28" name="Rectangle 27">
            <a:extLst>
              <a:ext uri="{FF2B5EF4-FFF2-40B4-BE49-F238E27FC236}">
                <a16:creationId xmlns:a16="http://schemas.microsoft.com/office/drawing/2014/main" id="{AF81CC77-719F-CB81-DF1F-AAEDD9E64392}"/>
              </a:ext>
            </a:extLst>
          </p:cNvPr>
          <p:cNvSpPr/>
          <p:nvPr/>
        </p:nvSpPr>
        <p:spPr>
          <a:xfrm>
            <a:off x="5930555"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5</a:t>
            </a:r>
          </a:p>
        </p:txBody>
      </p:sp>
      <p:sp>
        <p:nvSpPr>
          <p:cNvPr id="29" name="Rectangle 28">
            <a:extLst>
              <a:ext uri="{FF2B5EF4-FFF2-40B4-BE49-F238E27FC236}">
                <a16:creationId xmlns:a16="http://schemas.microsoft.com/office/drawing/2014/main" id="{7EEA8FDD-F7C7-54D3-A2C7-711CC0D0EE1A}"/>
              </a:ext>
            </a:extLst>
          </p:cNvPr>
          <p:cNvSpPr/>
          <p:nvPr/>
        </p:nvSpPr>
        <p:spPr>
          <a:xfrm>
            <a:off x="6994433"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30" name="Rectangle 29">
            <a:extLst>
              <a:ext uri="{FF2B5EF4-FFF2-40B4-BE49-F238E27FC236}">
                <a16:creationId xmlns:a16="http://schemas.microsoft.com/office/drawing/2014/main" id="{9608D737-3138-BF57-795E-07683D06E67D}"/>
              </a:ext>
            </a:extLst>
          </p:cNvPr>
          <p:cNvSpPr/>
          <p:nvPr/>
        </p:nvSpPr>
        <p:spPr>
          <a:xfrm>
            <a:off x="6994433"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a:t>
            </a:r>
          </a:p>
        </p:txBody>
      </p:sp>
      <p:sp>
        <p:nvSpPr>
          <p:cNvPr id="31" name="Rectangle 30">
            <a:extLst>
              <a:ext uri="{FF2B5EF4-FFF2-40B4-BE49-F238E27FC236}">
                <a16:creationId xmlns:a16="http://schemas.microsoft.com/office/drawing/2014/main" id="{D91DDAF2-2FD3-0E1F-284C-08ED46ECE8C5}"/>
              </a:ext>
            </a:extLst>
          </p:cNvPr>
          <p:cNvSpPr/>
          <p:nvPr/>
        </p:nvSpPr>
        <p:spPr>
          <a:xfrm>
            <a:off x="6994433"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9</a:t>
            </a:r>
          </a:p>
        </p:txBody>
      </p:sp>
      <p:sp>
        <p:nvSpPr>
          <p:cNvPr id="32" name="Content Placeholder 4">
            <a:extLst>
              <a:ext uri="{FF2B5EF4-FFF2-40B4-BE49-F238E27FC236}">
                <a16:creationId xmlns:a16="http://schemas.microsoft.com/office/drawing/2014/main" id="{B5197289-9FE0-F9BC-4EF9-6CFC5F77F61B}"/>
              </a:ext>
            </a:extLst>
          </p:cNvPr>
          <p:cNvSpPr txBox="1">
            <a:spLocks/>
          </p:cNvSpPr>
          <p:nvPr/>
        </p:nvSpPr>
        <p:spPr>
          <a:xfrm>
            <a:off x="1" y="2251583"/>
            <a:ext cx="1827338" cy="418185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Question:</a:t>
            </a:r>
          </a:p>
          <a:p>
            <a:pPr marL="0" indent="0" algn="ctr">
              <a:buFont typeface="Arial" panose="020B0604020202020204" pitchFamily="34" charset="0"/>
              <a:buNone/>
            </a:pPr>
            <a:r>
              <a:rPr lang="en-US" dirty="0"/>
              <a:t>Give our data, what do we need to do first?</a:t>
            </a:r>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29253492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graphicFrame>
        <p:nvGraphicFramePr>
          <p:cNvPr id="4" name="Diagram 3">
            <a:extLst>
              <a:ext uri="{FF2B5EF4-FFF2-40B4-BE49-F238E27FC236}">
                <a16:creationId xmlns:a16="http://schemas.microsoft.com/office/drawing/2014/main" id="{FBC6E71C-28BE-5741-C302-C809452DFC7A}"/>
              </a:ext>
            </a:extLst>
          </p:cNvPr>
          <p:cNvGraphicFramePr/>
          <p:nvPr/>
        </p:nvGraphicFramePr>
        <p:xfrm>
          <a:off x="1712848" y="2313717"/>
          <a:ext cx="5718303" cy="3447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AAEB809C-275F-AD97-AD6F-4D770EE755A5}"/>
              </a:ext>
            </a:extLst>
          </p:cNvPr>
          <p:cNvSpPr/>
          <p:nvPr/>
        </p:nvSpPr>
        <p:spPr>
          <a:xfrm>
            <a:off x="2704720" y="434251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9</a:t>
            </a:r>
          </a:p>
        </p:txBody>
      </p:sp>
      <p:sp>
        <p:nvSpPr>
          <p:cNvPr id="10" name="Rectangle 9">
            <a:extLst>
              <a:ext uri="{FF2B5EF4-FFF2-40B4-BE49-F238E27FC236}">
                <a16:creationId xmlns:a16="http://schemas.microsoft.com/office/drawing/2014/main" id="{577A582F-60BB-337C-4107-B4726232A1B3}"/>
              </a:ext>
            </a:extLst>
          </p:cNvPr>
          <p:cNvSpPr/>
          <p:nvPr/>
        </p:nvSpPr>
        <p:spPr>
          <a:xfrm>
            <a:off x="2704720" y="491824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8</a:t>
            </a:r>
          </a:p>
        </p:txBody>
      </p:sp>
      <p:sp>
        <p:nvSpPr>
          <p:cNvPr id="11" name="Rectangle 10">
            <a:extLst>
              <a:ext uri="{FF2B5EF4-FFF2-40B4-BE49-F238E27FC236}">
                <a16:creationId xmlns:a16="http://schemas.microsoft.com/office/drawing/2014/main" id="{51B9EAA4-BD05-8FBC-7730-822A17153A8E}"/>
              </a:ext>
            </a:extLst>
          </p:cNvPr>
          <p:cNvSpPr/>
          <p:nvPr/>
        </p:nvSpPr>
        <p:spPr>
          <a:xfrm>
            <a:off x="2704720" y="563720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20" name="Rectangle 19">
            <a:extLst>
              <a:ext uri="{FF2B5EF4-FFF2-40B4-BE49-F238E27FC236}">
                <a16:creationId xmlns:a16="http://schemas.microsoft.com/office/drawing/2014/main" id="{5E5F4CB1-3888-FD56-3E9A-FB30E2B65E4B}"/>
              </a:ext>
            </a:extLst>
          </p:cNvPr>
          <p:cNvSpPr/>
          <p:nvPr/>
        </p:nvSpPr>
        <p:spPr>
          <a:xfrm>
            <a:off x="3811082"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5</a:t>
            </a:r>
          </a:p>
        </p:txBody>
      </p:sp>
      <p:sp>
        <p:nvSpPr>
          <p:cNvPr id="21" name="Rectangle 20">
            <a:extLst>
              <a:ext uri="{FF2B5EF4-FFF2-40B4-BE49-F238E27FC236}">
                <a16:creationId xmlns:a16="http://schemas.microsoft.com/office/drawing/2014/main" id="{3F902BA7-3308-0BB5-C12F-12E00FE11600}"/>
              </a:ext>
            </a:extLst>
          </p:cNvPr>
          <p:cNvSpPr/>
          <p:nvPr/>
        </p:nvSpPr>
        <p:spPr>
          <a:xfrm>
            <a:off x="3811082"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6</a:t>
            </a:r>
          </a:p>
        </p:txBody>
      </p:sp>
      <p:sp>
        <p:nvSpPr>
          <p:cNvPr id="22" name="Rectangle 21">
            <a:extLst>
              <a:ext uri="{FF2B5EF4-FFF2-40B4-BE49-F238E27FC236}">
                <a16:creationId xmlns:a16="http://schemas.microsoft.com/office/drawing/2014/main" id="{EA343487-DA8A-56AC-EB5A-4644FBBF29F2}"/>
              </a:ext>
            </a:extLst>
          </p:cNvPr>
          <p:cNvSpPr/>
          <p:nvPr/>
        </p:nvSpPr>
        <p:spPr>
          <a:xfrm>
            <a:off x="3811082"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4</a:t>
            </a:r>
          </a:p>
        </p:txBody>
      </p:sp>
      <p:sp>
        <p:nvSpPr>
          <p:cNvPr id="23" name="Rectangle 22">
            <a:extLst>
              <a:ext uri="{FF2B5EF4-FFF2-40B4-BE49-F238E27FC236}">
                <a16:creationId xmlns:a16="http://schemas.microsoft.com/office/drawing/2014/main" id="{7EC4C40D-322B-E164-4B94-18D6CF3CB92A}"/>
              </a:ext>
            </a:extLst>
          </p:cNvPr>
          <p:cNvSpPr/>
          <p:nvPr/>
        </p:nvSpPr>
        <p:spPr>
          <a:xfrm>
            <a:off x="4874960"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24" name="Rectangle 23">
            <a:extLst>
              <a:ext uri="{FF2B5EF4-FFF2-40B4-BE49-F238E27FC236}">
                <a16:creationId xmlns:a16="http://schemas.microsoft.com/office/drawing/2014/main" id="{E62B000C-2842-24FB-F4B0-0F286BE9DE32}"/>
              </a:ext>
            </a:extLst>
          </p:cNvPr>
          <p:cNvSpPr/>
          <p:nvPr/>
        </p:nvSpPr>
        <p:spPr>
          <a:xfrm>
            <a:off x="4874960"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0</a:t>
            </a:r>
          </a:p>
        </p:txBody>
      </p:sp>
      <p:sp>
        <p:nvSpPr>
          <p:cNvPr id="25" name="Rectangle 24">
            <a:extLst>
              <a:ext uri="{FF2B5EF4-FFF2-40B4-BE49-F238E27FC236}">
                <a16:creationId xmlns:a16="http://schemas.microsoft.com/office/drawing/2014/main" id="{9764C572-0A77-660C-782E-5DF661EF2D95}"/>
              </a:ext>
            </a:extLst>
          </p:cNvPr>
          <p:cNvSpPr/>
          <p:nvPr/>
        </p:nvSpPr>
        <p:spPr>
          <a:xfrm>
            <a:off x="4874960"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a:t>
            </a:r>
          </a:p>
        </p:txBody>
      </p:sp>
      <p:sp>
        <p:nvSpPr>
          <p:cNvPr id="26" name="Rectangle 25">
            <a:extLst>
              <a:ext uri="{FF2B5EF4-FFF2-40B4-BE49-F238E27FC236}">
                <a16:creationId xmlns:a16="http://schemas.microsoft.com/office/drawing/2014/main" id="{4440FD94-C064-AA70-7BDC-BD2BD17C001E}"/>
              </a:ext>
            </a:extLst>
          </p:cNvPr>
          <p:cNvSpPr/>
          <p:nvPr/>
        </p:nvSpPr>
        <p:spPr>
          <a:xfrm>
            <a:off x="5930555"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8</a:t>
            </a:r>
          </a:p>
        </p:txBody>
      </p:sp>
      <p:sp>
        <p:nvSpPr>
          <p:cNvPr id="27" name="Rectangle 26">
            <a:extLst>
              <a:ext uri="{FF2B5EF4-FFF2-40B4-BE49-F238E27FC236}">
                <a16:creationId xmlns:a16="http://schemas.microsoft.com/office/drawing/2014/main" id="{A4721CC2-88E7-4A95-7516-7E703ED62E7D}"/>
              </a:ext>
            </a:extLst>
          </p:cNvPr>
          <p:cNvSpPr/>
          <p:nvPr/>
        </p:nvSpPr>
        <p:spPr>
          <a:xfrm>
            <a:off x="5930555"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7</a:t>
            </a:r>
          </a:p>
        </p:txBody>
      </p:sp>
      <p:sp>
        <p:nvSpPr>
          <p:cNvPr id="28" name="Rectangle 27">
            <a:extLst>
              <a:ext uri="{FF2B5EF4-FFF2-40B4-BE49-F238E27FC236}">
                <a16:creationId xmlns:a16="http://schemas.microsoft.com/office/drawing/2014/main" id="{AF81CC77-719F-CB81-DF1F-AAEDD9E64392}"/>
              </a:ext>
            </a:extLst>
          </p:cNvPr>
          <p:cNvSpPr/>
          <p:nvPr/>
        </p:nvSpPr>
        <p:spPr>
          <a:xfrm>
            <a:off x="5930555"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5</a:t>
            </a:r>
          </a:p>
        </p:txBody>
      </p:sp>
      <p:sp>
        <p:nvSpPr>
          <p:cNvPr id="29" name="Rectangle 28">
            <a:extLst>
              <a:ext uri="{FF2B5EF4-FFF2-40B4-BE49-F238E27FC236}">
                <a16:creationId xmlns:a16="http://schemas.microsoft.com/office/drawing/2014/main" id="{7EEA8FDD-F7C7-54D3-A2C7-711CC0D0EE1A}"/>
              </a:ext>
            </a:extLst>
          </p:cNvPr>
          <p:cNvSpPr/>
          <p:nvPr/>
        </p:nvSpPr>
        <p:spPr>
          <a:xfrm>
            <a:off x="6994433" y="4359601"/>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1</a:t>
            </a:r>
          </a:p>
        </p:txBody>
      </p:sp>
      <p:sp>
        <p:nvSpPr>
          <p:cNvPr id="30" name="Rectangle 29">
            <a:extLst>
              <a:ext uri="{FF2B5EF4-FFF2-40B4-BE49-F238E27FC236}">
                <a16:creationId xmlns:a16="http://schemas.microsoft.com/office/drawing/2014/main" id="{9608D737-3138-BF57-795E-07683D06E67D}"/>
              </a:ext>
            </a:extLst>
          </p:cNvPr>
          <p:cNvSpPr/>
          <p:nvPr/>
        </p:nvSpPr>
        <p:spPr>
          <a:xfrm>
            <a:off x="6994433" y="4935338"/>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2</a:t>
            </a:r>
          </a:p>
        </p:txBody>
      </p:sp>
      <p:sp>
        <p:nvSpPr>
          <p:cNvPr id="31" name="Rectangle 30">
            <a:extLst>
              <a:ext uri="{FF2B5EF4-FFF2-40B4-BE49-F238E27FC236}">
                <a16:creationId xmlns:a16="http://schemas.microsoft.com/office/drawing/2014/main" id="{D91DDAF2-2FD3-0E1F-284C-08ED46ECE8C5}"/>
              </a:ext>
            </a:extLst>
          </p:cNvPr>
          <p:cNvSpPr/>
          <p:nvPr/>
        </p:nvSpPr>
        <p:spPr>
          <a:xfrm>
            <a:off x="6994433" y="5654292"/>
            <a:ext cx="228980"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9</a:t>
            </a:r>
          </a:p>
        </p:txBody>
      </p:sp>
      <p:sp>
        <p:nvSpPr>
          <p:cNvPr id="32" name="Content Placeholder 4">
            <a:extLst>
              <a:ext uri="{FF2B5EF4-FFF2-40B4-BE49-F238E27FC236}">
                <a16:creationId xmlns:a16="http://schemas.microsoft.com/office/drawing/2014/main" id="{B5197289-9FE0-F9BC-4EF9-6CFC5F77F61B}"/>
              </a:ext>
            </a:extLst>
          </p:cNvPr>
          <p:cNvSpPr txBox="1">
            <a:spLocks/>
          </p:cNvSpPr>
          <p:nvPr/>
        </p:nvSpPr>
        <p:spPr>
          <a:xfrm>
            <a:off x="1" y="2251583"/>
            <a:ext cx="1827338" cy="418185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Question:</a:t>
            </a:r>
          </a:p>
          <a:p>
            <a:pPr marL="0" indent="0" algn="ctr">
              <a:buFont typeface="Arial" panose="020B0604020202020204" pitchFamily="34" charset="0"/>
              <a:buNone/>
            </a:pPr>
            <a:r>
              <a:rPr lang="en-US" dirty="0"/>
              <a:t>Give our data, what do we need to do first?</a:t>
            </a:r>
          </a:p>
          <a:p>
            <a:pPr marL="0" indent="0" algn="ctr">
              <a:buFont typeface="Arial" panose="020B0604020202020204" pitchFamily="34" charset="0"/>
              <a:buNone/>
            </a:pPr>
            <a:endParaRPr lang="en-US" dirty="0"/>
          </a:p>
          <a:p>
            <a:pPr marL="0" indent="0" algn="ctr">
              <a:buFont typeface="Arial" panose="020B0604020202020204" pitchFamily="34" charset="0"/>
              <a:buNone/>
            </a:pPr>
            <a:r>
              <a:rPr lang="en-US" dirty="0"/>
              <a:t>We need to calculate the number of statements for each position, sector, year, and </a:t>
            </a:r>
            <a:r>
              <a:rPr lang="en-US" b="1" dirty="0"/>
              <a:t>type of statement</a:t>
            </a:r>
            <a:r>
              <a:rPr lang="en-US" dirty="0"/>
              <a:t>.</a:t>
            </a:r>
          </a:p>
        </p:txBody>
      </p:sp>
    </p:spTree>
    <p:extLst>
      <p:ext uri="{BB962C8B-B14F-4D97-AF65-F5344CB8AC3E}">
        <p14:creationId xmlns:p14="http://schemas.microsoft.com/office/powerpoint/2010/main" val="12711263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A6F8-A766-49F8-A7FF-58F73B5F287F}"/>
              </a:ext>
            </a:extLst>
          </p:cNvPr>
          <p:cNvSpPr>
            <a:spLocks noGrp="1"/>
          </p:cNvSpPr>
          <p:nvPr>
            <p:ph type="title"/>
          </p:nvPr>
        </p:nvSpPr>
        <p:spPr/>
        <p:txBody>
          <a:bodyPr/>
          <a:lstStyle/>
          <a:p>
            <a:r>
              <a:rPr lang="en-US" dirty="0"/>
              <a:t>Team Code Break</a:t>
            </a:r>
          </a:p>
        </p:txBody>
      </p:sp>
    </p:spTree>
    <p:extLst>
      <p:ext uri="{BB962C8B-B14F-4D97-AF65-F5344CB8AC3E}">
        <p14:creationId xmlns:p14="http://schemas.microsoft.com/office/powerpoint/2010/main" val="28875552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graphicFrame>
        <p:nvGraphicFramePr>
          <p:cNvPr id="4" name="Diagram 3">
            <a:extLst>
              <a:ext uri="{FF2B5EF4-FFF2-40B4-BE49-F238E27FC236}">
                <a16:creationId xmlns:a16="http://schemas.microsoft.com/office/drawing/2014/main" id="{FBC6E71C-28BE-5741-C302-C809452DFC7A}"/>
              </a:ext>
            </a:extLst>
          </p:cNvPr>
          <p:cNvGraphicFramePr/>
          <p:nvPr/>
        </p:nvGraphicFramePr>
        <p:xfrm>
          <a:off x="1712848" y="2313717"/>
          <a:ext cx="5718303" cy="3447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AAEB809C-275F-AD97-AD6F-4D770EE755A5}"/>
              </a:ext>
            </a:extLst>
          </p:cNvPr>
          <p:cNvSpPr/>
          <p:nvPr/>
        </p:nvSpPr>
        <p:spPr>
          <a:xfrm>
            <a:off x="2219325" y="4342511"/>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10" name="Rectangle 9">
            <a:extLst>
              <a:ext uri="{FF2B5EF4-FFF2-40B4-BE49-F238E27FC236}">
                <a16:creationId xmlns:a16="http://schemas.microsoft.com/office/drawing/2014/main" id="{577A582F-60BB-337C-4107-B4726232A1B3}"/>
              </a:ext>
            </a:extLst>
          </p:cNvPr>
          <p:cNvSpPr/>
          <p:nvPr/>
        </p:nvSpPr>
        <p:spPr>
          <a:xfrm>
            <a:off x="2219325" y="4918248"/>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11" name="Rectangle 10">
            <a:extLst>
              <a:ext uri="{FF2B5EF4-FFF2-40B4-BE49-F238E27FC236}">
                <a16:creationId xmlns:a16="http://schemas.microsoft.com/office/drawing/2014/main" id="{51B9EAA4-BD05-8FBC-7730-822A17153A8E}"/>
              </a:ext>
            </a:extLst>
          </p:cNvPr>
          <p:cNvSpPr/>
          <p:nvPr/>
        </p:nvSpPr>
        <p:spPr>
          <a:xfrm>
            <a:off x="2219325" y="5637202"/>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3" name="Rectangle 2">
            <a:extLst>
              <a:ext uri="{FF2B5EF4-FFF2-40B4-BE49-F238E27FC236}">
                <a16:creationId xmlns:a16="http://schemas.microsoft.com/office/drawing/2014/main" id="{1831504B-2B55-8E04-DE33-7352649C0D1A}"/>
              </a:ext>
            </a:extLst>
          </p:cNvPr>
          <p:cNvSpPr/>
          <p:nvPr/>
        </p:nvSpPr>
        <p:spPr>
          <a:xfrm>
            <a:off x="5349720" y="2604777"/>
            <a:ext cx="2622705"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Discuss Mean</a:t>
            </a:r>
          </a:p>
        </p:txBody>
      </p:sp>
      <p:sp>
        <p:nvSpPr>
          <p:cNvPr id="5" name="Rectangle 4">
            <a:extLst>
              <a:ext uri="{FF2B5EF4-FFF2-40B4-BE49-F238E27FC236}">
                <a16:creationId xmlns:a16="http://schemas.microsoft.com/office/drawing/2014/main" id="{332E5A4E-485A-E5D3-B6BB-A37E3D8ED010}"/>
              </a:ext>
            </a:extLst>
          </p:cNvPr>
          <p:cNvSpPr/>
          <p:nvPr/>
        </p:nvSpPr>
        <p:spPr>
          <a:xfrm>
            <a:off x="5349720" y="2996836"/>
            <a:ext cx="2622705"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a:t>
            </a:r>
            <a:r>
              <a:rPr lang="en-US" dirty="0" err="1"/>
              <a:t>Ask_Answer</a:t>
            </a:r>
            <a:r>
              <a:rPr lang="en-US" dirty="0"/>
              <a:t> Mean</a:t>
            </a:r>
          </a:p>
        </p:txBody>
      </p:sp>
      <p:sp>
        <p:nvSpPr>
          <p:cNvPr id="6" name="Rectangle 5">
            <a:extLst>
              <a:ext uri="{FF2B5EF4-FFF2-40B4-BE49-F238E27FC236}">
                <a16:creationId xmlns:a16="http://schemas.microsoft.com/office/drawing/2014/main" id="{90BFC1B2-9A37-4948-A157-4F2C5005ABF8}"/>
              </a:ext>
            </a:extLst>
          </p:cNvPr>
          <p:cNvSpPr/>
          <p:nvPr/>
        </p:nvSpPr>
        <p:spPr>
          <a:xfrm>
            <a:off x="5349719" y="2212096"/>
            <a:ext cx="2622706"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Ann Mean</a:t>
            </a:r>
          </a:p>
        </p:txBody>
      </p:sp>
    </p:spTree>
    <p:extLst>
      <p:ext uri="{BB962C8B-B14F-4D97-AF65-F5344CB8AC3E}">
        <p14:creationId xmlns:p14="http://schemas.microsoft.com/office/powerpoint/2010/main" val="33185495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graphicFrame>
        <p:nvGraphicFramePr>
          <p:cNvPr id="4" name="Diagram 3">
            <a:extLst>
              <a:ext uri="{FF2B5EF4-FFF2-40B4-BE49-F238E27FC236}">
                <a16:creationId xmlns:a16="http://schemas.microsoft.com/office/drawing/2014/main" id="{FBC6E71C-28BE-5741-C302-C809452DFC7A}"/>
              </a:ext>
            </a:extLst>
          </p:cNvPr>
          <p:cNvGraphicFramePr/>
          <p:nvPr/>
        </p:nvGraphicFramePr>
        <p:xfrm>
          <a:off x="1712848" y="2313717"/>
          <a:ext cx="5718303" cy="3447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AAEB809C-275F-AD97-AD6F-4D770EE755A5}"/>
              </a:ext>
            </a:extLst>
          </p:cNvPr>
          <p:cNvSpPr/>
          <p:nvPr/>
        </p:nvSpPr>
        <p:spPr>
          <a:xfrm>
            <a:off x="2219325" y="4342511"/>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10" name="Rectangle 9">
            <a:extLst>
              <a:ext uri="{FF2B5EF4-FFF2-40B4-BE49-F238E27FC236}">
                <a16:creationId xmlns:a16="http://schemas.microsoft.com/office/drawing/2014/main" id="{577A582F-60BB-337C-4107-B4726232A1B3}"/>
              </a:ext>
            </a:extLst>
          </p:cNvPr>
          <p:cNvSpPr/>
          <p:nvPr/>
        </p:nvSpPr>
        <p:spPr>
          <a:xfrm>
            <a:off x="2219325" y="4918248"/>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11" name="Rectangle 10">
            <a:extLst>
              <a:ext uri="{FF2B5EF4-FFF2-40B4-BE49-F238E27FC236}">
                <a16:creationId xmlns:a16="http://schemas.microsoft.com/office/drawing/2014/main" id="{51B9EAA4-BD05-8FBC-7730-822A17153A8E}"/>
              </a:ext>
            </a:extLst>
          </p:cNvPr>
          <p:cNvSpPr/>
          <p:nvPr/>
        </p:nvSpPr>
        <p:spPr>
          <a:xfrm>
            <a:off x="2219325" y="5637202"/>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3" name="Rectangle 2">
            <a:extLst>
              <a:ext uri="{FF2B5EF4-FFF2-40B4-BE49-F238E27FC236}">
                <a16:creationId xmlns:a16="http://schemas.microsoft.com/office/drawing/2014/main" id="{1831504B-2B55-8E04-DE33-7352649C0D1A}"/>
              </a:ext>
            </a:extLst>
          </p:cNvPr>
          <p:cNvSpPr/>
          <p:nvPr/>
        </p:nvSpPr>
        <p:spPr>
          <a:xfrm>
            <a:off x="5349720" y="2604777"/>
            <a:ext cx="2622705"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Discuss Mean</a:t>
            </a:r>
          </a:p>
        </p:txBody>
      </p:sp>
      <p:sp>
        <p:nvSpPr>
          <p:cNvPr id="5" name="Rectangle 4">
            <a:extLst>
              <a:ext uri="{FF2B5EF4-FFF2-40B4-BE49-F238E27FC236}">
                <a16:creationId xmlns:a16="http://schemas.microsoft.com/office/drawing/2014/main" id="{332E5A4E-485A-E5D3-B6BB-A37E3D8ED010}"/>
              </a:ext>
            </a:extLst>
          </p:cNvPr>
          <p:cNvSpPr/>
          <p:nvPr/>
        </p:nvSpPr>
        <p:spPr>
          <a:xfrm>
            <a:off x="5349720" y="2996836"/>
            <a:ext cx="2622705"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a:t>
            </a:r>
            <a:r>
              <a:rPr lang="en-US" dirty="0" err="1"/>
              <a:t>Ask_Answer</a:t>
            </a:r>
            <a:r>
              <a:rPr lang="en-US" dirty="0"/>
              <a:t> Mean</a:t>
            </a:r>
          </a:p>
        </p:txBody>
      </p:sp>
      <p:sp>
        <p:nvSpPr>
          <p:cNvPr id="6" name="Rectangle 5">
            <a:extLst>
              <a:ext uri="{FF2B5EF4-FFF2-40B4-BE49-F238E27FC236}">
                <a16:creationId xmlns:a16="http://schemas.microsoft.com/office/drawing/2014/main" id="{90BFC1B2-9A37-4948-A157-4F2C5005ABF8}"/>
              </a:ext>
            </a:extLst>
          </p:cNvPr>
          <p:cNvSpPr/>
          <p:nvPr/>
        </p:nvSpPr>
        <p:spPr>
          <a:xfrm>
            <a:off x="5349719" y="2212096"/>
            <a:ext cx="2622706"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Ann Mean</a:t>
            </a:r>
          </a:p>
        </p:txBody>
      </p:sp>
      <p:sp>
        <p:nvSpPr>
          <p:cNvPr id="7" name="Content Placeholder 4">
            <a:extLst>
              <a:ext uri="{FF2B5EF4-FFF2-40B4-BE49-F238E27FC236}">
                <a16:creationId xmlns:a16="http://schemas.microsoft.com/office/drawing/2014/main" id="{A85BB768-7400-F089-9662-88BC027599D3}"/>
              </a:ext>
            </a:extLst>
          </p:cNvPr>
          <p:cNvSpPr txBox="1">
            <a:spLocks/>
          </p:cNvSpPr>
          <p:nvPr/>
        </p:nvSpPr>
        <p:spPr>
          <a:xfrm>
            <a:off x="1" y="2251583"/>
            <a:ext cx="1827338" cy="418185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Question:</a:t>
            </a:r>
          </a:p>
          <a:p>
            <a:pPr marL="0" indent="0" algn="ctr">
              <a:buFont typeface="Arial" panose="020B0604020202020204" pitchFamily="34" charset="0"/>
              <a:buNone/>
            </a:pPr>
            <a:r>
              <a:rPr lang="en-US" dirty="0"/>
              <a:t>Give our data, what do we need to do first?</a:t>
            </a:r>
          </a:p>
          <a:p>
            <a:pPr marL="0" indent="0" algn="ctr">
              <a:buFont typeface="Arial" panose="020B0604020202020204" pitchFamily="34" charset="0"/>
              <a:buNone/>
            </a:pPr>
            <a:endParaRPr lang="en-US" dirty="0"/>
          </a:p>
        </p:txBody>
      </p:sp>
    </p:spTree>
    <p:extLst>
      <p:ext uri="{BB962C8B-B14F-4D97-AF65-F5344CB8AC3E}">
        <p14:creationId xmlns:p14="http://schemas.microsoft.com/office/powerpoint/2010/main" val="2928035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Data Manipulation</a:t>
            </a:r>
          </a:p>
        </p:txBody>
      </p:sp>
      <p:graphicFrame>
        <p:nvGraphicFramePr>
          <p:cNvPr id="4" name="Diagram 3">
            <a:extLst>
              <a:ext uri="{FF2B5EF4-FFF2-40B4-BE49-F238E27FC236}">
                <a16:creationId xmlns:a16="http://schemas.microsoft.com/office/drawing/2014/main" id="{FBC6E71C-28BE-5741-C302-C809452DFC7A}"/>
              </a:ext>
            </a:extLst>
          </p:cNvPr>
          <p:cNvGraphicFramePr/>
          <p:nvPr/>
        </p:nvGraphicFramePr>
        <p:xfrm>
          <a:off x="1712848" y="2313717"/>
          <a:ext cx="5718303" cy="3447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a:extLst>
              <a:ext uri="{FF2B5EF4-FFF2-40B4-BE49-F238E27FC236}">
                <a16:creationId xmlns:a16="http://schemas.microsoft.com/office/drawing/2014/main" id="{AAEB809C-275F-AD97-AD6F-4D770EE755A5}"/>
              </a:ext>
            </a:extLst>
          </p:cNvPr>
          <p:cNvSpPr/>
          <p:nvPr/>
        </p:nvSpPr>
        <p:spPr>
          <a:xfrm>
            <a:off x="2219325" y="4342511"/>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10" name="Rectangle 9">
            <a:extLst>
              <a:ext uri="{FF2B5EF4-FFF2-40B4-BE49-F238E27FC236}">
                <a16:creationId xmlns:a16="http://schemas.microsoft.com/office/drawing/2014/main" id="{577A582F-60BB-337C-4107-B4726232A1B3}"/>
              </a:ext>
            </a:extLst>
          </p:cNvPr>
          <p:cNvSpPr/>
          <p:nvPr/>
        </p:nvSpPr>
        <p:spPr>
          <a:xfrm>
            <a:off x="2219325" y="4918248"/>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11" name="Rectangle 10">
            <a:extLst>
              <a:ext uri="{FF2B5EF4-FFF2-40B4-BE49-F238E27FC236}">
                <a16:creationId xmlns:a16="http://schemas.microsoft.com/office/drawing/2014/main" id="{51B9EAA4-BD05-8FBC-7730-822A17153A8E}"/>
              </a:ext>
            </a:extLst>
          </p:cNvPr>
          <p:cNvSpPr/>
          <p:nvPr/>
        </p:nvSpPr>
        <p:spPr>
          <a:xfrm>
            <a:off x="2219325" y="5637202"/>
            <a:ext cx="4914899" cy="2675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Standard Deviation</a:t>
            </a:r>
          </a:p>
        </p:txBody>
      </p:sp>
      <p:sp>
        <p:nvSpPr>
          <p:cNvPr id="3" name="Rectangle 2">
            <a:extLst>
              <a:ext uri="{FF2B5EF4-FFF2-40B4-BE49-F238E27FC236}">
                <a16:creationId xmlns:a16="http://schemas.microsoft.com/office/drawing/2014/main" id="{1831504B-2B55-8E04-DE33-7352649C0D1A}"/>
              </a:ext>
            </a:extLst>
          </p:cNvPr>
          <p:cNvSpPr/>
          <p:nvPr/>
        </p:nvSpPr>
        <p:spPr>
          <a:xfrm>
            <a:off x="5349720" y="2604777"/>
            <a:ext cx="2622705"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Discuss Mean</a:t>
            </a:r>
          </a:p>
        </p:txBody>
      </p:sp>
      <p:sp>
        <p:nvSpPr>
          <p:cNvPr id="5" name="Rectangle 4">
            <a:extLst>
              <a:ext uri="{FF2B5EF4-FFF2-40B4-BE49-F238E27FC236}">
                <a16:creationId xmlns:a16="http://schemas.microsoft.com/office/drawing/2014/main" id="{332E5A4E-485A-E5D3-B6BB-A37E3D8ED010}"/>
              </a:ext>
            </a:extLst>
          </p:cNvPr>
          <p:cNvSpPr/>
          <p:nvPr/>
        </p:nvSpPr>
        <p:spPr>
          <a:xfrm>
            <a:off x="5349720" y="2996836"/>
            <a:ext cx="2622705"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a:t>
            </a:r>
            <a:r>
              <a:rPr lang="en-US" dirty="0" err="1"/>
              <a:t>Ask_Answer</a:t>
            </a:r>
            <a:r>
              <a:rPr lang="en-US" dirty="0"/>
              <a:t> Mean</a:t>
            </a:r>
          </a:p>
        </p:txBody>
      </p:sp>
      <p:sp>
        <p:nvSpPr>
          <p:cNvPr id="6" name="Rectangle 5">
            <a:extLst>
              <a:ext uri="{FF2B5EF4-FFF2-40B4-BE49-F238E27FC236}">
                <a16:creationId xmlns:a16="http://schemas.microsoft.com/office/drawing/2014/main" id="{90BFC1B2-9A37-4948-A157-4F2C5005ABF8}"/>
              </a:ext>
            </a:extLst>
          </p:cNvPr>
          <p:cNvSpPr/>
          <p:nvPr/>
        </p:nvSpPr>
        <p:spPr>
          <a:xfrm>
            <a:off x="5349719" y="2212096"/>
            <a:ext cx="2622706" cy="333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Yearly Ann Mean</a:t>
            </a:r>
          </a:p>
        </p:txBody>
      </p:sp>
      <p:sp>
        <p:nvSpPr>
          <p:cNvPr id="7" name="Content Placeholder 4">
            <a:extLst>
              <a:ext uri="{FF2B5EF4-FFF2-40B4-BE49-F238E27FC236}">
                <a16:creationId xmlns:a16="http://schemas.microsoft.com/office/drawing/2014/main" id="{A85BB768-7400-F089-9662-88BC027599D3}"/>
              </a:ext>
            </a:extLst>
          </p:cNvPr>
          <p:cNvSpPr txBox="1">
            <a:spLocks/>
          </p:cNvSpPr>
          <p:nvPr/>
        </p:nvSpPr>
        <p:spPr>
          <a:xfrm>
            <a:off x="1" y="2251583"/>
            <a:ext cx="1827338" cy="418185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b="1" dirty="0"/>
              <a:t>Question:</a:t>
            </a:r>
          </a:p>
          <a:p>
            <a:pPr marL="0" indent="0" algn="ctr">
              <a:buFont typeface="Arial" panose="020B0604020202020204" pitchFamily="34" charset="0"/>
              <a:buNone/>
            </a:pPr>
            <a:r>
              <a:rPr lang="en-US" dirty="0"/>
              <a:t>Give our data, what do we need to do first?</a:t>
            </a:r>
          </a:p>
          <a:p>
            <a:pPr marL="0" indent="0" algn="ctr">
              <a:buFont typeface="Arial" panose="020B0604020202020204" pitchFamily="34" charset="0"/>
              <a:buNone/>
            </a:pPr>
            <a:endParaRPr lang="en-US" dirty="0"/>
          </a:p>
          <a:p>
            <a:pPr marL="0" indent="0" algn="ctr">
              <a:buFont typeface="Arial" panose="020B0604020202020204" pitchFamily="34" charset="0"/>
              <a:buNone/>
            </a:pPr>
            <a:r>
              <a:rPr lang="en-US" dirty="0"/>
              <a:t>We need to calculate the number of statements for each sector, year, and </a:t>
            </a:r>
            <a:r>
              <a:rPr lang="en-US" b="1" dirty="0"/>
              <a:t>type of statement</a:t>
            </a:r>
            <a:r>
              <a:rPr lang="en-US" dirty="0"/>
              <a:t>.</a:t>
            </a:r>
          </a:p>
        </p:txBody>
      </p:sp>
    </p:spTree>
    <p:extLst>
      <p:ext uri="{BB962C8B-B14F-4D97-AF65-F5344CB8AC3E}">
        <p14:creationId xmlns:p14="http://schemas.microsoft.com/office/powerpoint/2010/main" val="4911954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A6F8-A766-49F8-A7FF-58F73B5F287F}"/>
              </a:ext>
            </a:extLst>
          </p:cNvPr>
          <p:cNvSpPr>
            <a:spLocks noGrp="1"/>
          </p:cNvSpPr>
          <p:nvPr>
            <p:ph type="title"/>
          </p:nvPr>
        </p:nvSpPr>
        <p:spPr/>
        <p:txBody>
          <a:bodyPr/>
          <a:lstStyle/>
          <a:p>
            <a:r>
              <a:rPr lang="en-US" dirty="0"/>
              <a:t>Team Code Break</a:t>
            </a:r>
          </a:p>
        </p:txBody>
      </p:sp>
    </p:spTree>
    <p:extLst>
      <p:ext uri="{BB962C8B-B14F-4D97-AF65-F5344CB8AC3E}">
        <p14:creationId xmlns:p14="http://schemas.microsoft.com/office/powerpoint/2010/main" val="19488946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73041-4537-4B73-880B-2580B8FE89FA}"/>
              </a:ext>
            </a:extLst>
          </p:cNvPr>
          <p:cNvSpPr>
            <a:spLocks noGrp="1"/>
          </p:cNvSpPr>
          <p:nvPr>
            <p:ph type="title"/>
          </p:nvPr>
        </p:nvSpPr>
        <p:spPr/>
        <p:txBody>
          <a:bodyPr/>
          <a:lstStyle/>
          <a:p>
            <a:r>
              <a:rPr lang="en-US" dirty="0"/>
              <a:t>Tableau</a:t>
            </a:r>
          </a:p>
        </p:txBody>
      </p:sp>
      <p:sp>
        <p:nvSpPr>
          <p:cNvPr id="3" name="Content Placeholder 2">
            <a:extLst>
              <a:ext uri="{FF2B5EF4-FFF2-40B4-BE49-F238E27FC236}">
                <a16:creationId xmlns:a16="http://schemas.microsoft.com/office/drawing/2014/main" id="{9C3C2581-0999-4F55-9265-8B97D3AAB847}"/>
              </a:ext>
            </a:extLst>
          </p:cNvPr>
          <p:cNvSpPr>
            <a:spLocks noGrp="1"/>
          </p:cNvSpPr>
          <p:nvPr>
            <p:ph idx="1"/>
          </p:nvPr>
        </p:nvSpPr>
        <p:spPr>
          <a:xfrm>
            <a:off x="1606045" y="2638045"/>
            <a:ext cx="5937755" cy="3991355"/>
          </a:xfrm>
        </p:spPr>
        <p:txBody>
          <a:bodyPr>
            <a:normAutofit/>
          </a:bodyPr>
          <a:lstStyle/>
          <a:p>
            <a:r>
              <a:rPr lang="en-US" dirty="0"/>
              <a:t>Proprietary data management and visualization software</a:t>
            </a:r>
          </a:p>
          <a:p>
            <a:pPr lvl="1"/>
            <a:r>
              <a:rPr lang="en-US" dirty="0"/>
              <a:t>Limited capability version free for students</a:t>
            </a:r>
          </a:p>
          <a:p>
            <a:pPr lvl="1"/>
            <a:endParaRPr lang="en-US" dirty="0"/>
          </a:p>
          <a:p>
            <a:r>
              <a:rPr lang="en-US" dirty="0"/>
              <a:t>Pros</a:t>
            </a:r>
          </a:p>
          <a:p>
            <a:pPr lvl="1"/>
            <a:r>
              <a:rPr lang="en-US" dirty="0"/>
              <a:t>A more intelligent and capable version of Excel</a:t>
            </a:r>
          </a:p>
          <a:p>
            <a:pPr lvl="1"/>
            <a:r>
              <a:rPr lang="en-US" dirty="0"/>
              <a:t>Easy dataset merging</a:t>
            </a:r>
          </a:p>
          <a:p>
            <a:pPr lvl="1"/>
            <a:r>
              <a:rPr lang="en-US" dirty="0"/>
              <a:t>Live dashboards</a:t>
            </a:r>
          </a:p>
          <a:p>
            <a:r>
              <a:rPr lang="en-US" dirty="0"/>
              <a:t>Cons</a:t>
            </a:r>
          </a:p>
          <a:p>
            <a:pPr lvl="1"/>
            <a:r>
              <a:rPr lang="en-US" dirty="0"/>
              <a:t>Proprietary </a:t>
            </a:r>
          </a:p>
          <a:p>
            <a:pPr lvl="1"/>
            <a:r>
              <a:rPr lang="en-US" dirty="0"/>
              <a:t>It tries to guess what you want</a:t>
            </a:r>
          </a:p>
          <a:p>
            <a:pPr marL="0" indent="0">
              <a:buNone/>
            </a:pPr>
            <a:endParaRPr lang="en-US" dirty="0"/>
          </a:p>
        </p:txBody>
      </p:sp>
    </p:spTree>
    <p:extLst>
      <p:ext uri="{BB962C8B-B14F-4D97-AF65-F5344CB8AC3E}">
        <p14:creationId xmlns:p14="http://schemas.microsoft.com/office/powerpoint/2010/main" val="25068742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363501E7-F93F-CA9F-6077-7551857BF2E0}"/>
              </a:ext>
            </a:extLst>
          </p:cNvPr>
          <p:cNvSpPr>
            <a:spLocks noGrp="1"/>
          </p:cNvSpPr>
          <p:nvPr>
            <p:ph idx="1"/>
          </p:nvPr>
        </p:nvSpPr>
        <p:spPr/>
        <p:txBody>
          <a:bodyPr/>
          <a:lstStyle/>
          <a:p>
            <a:r>
              <a:rPr lang="en-US" dirty="0"/>
              <a:t>Tableau’s main site</a:t>
            </a:r>
          </a:p>
          <a:p>
            <a:pPr lvl="1"/>
            <a:r>
              <a:rPr lang="en-US" dirty="0"/>
              <a:t>https://www.tableau.com/ </a:t>
            </a:r>
          </a:p>
          <a:p>
            <a:endParaRPr lang="en-US" dirty="0"/>
          </a:p>
          <a:p>
            <a:r>
              <a:rPr lang="en-US" dirty="0"/>
              <a:t>Tableau for Students:</a:t>
            </a:r>
          </a:p>
          <a:p>
            <a:pPr lvl="1"/>
            <a:r>
              <a:rPr lang="en-US" dirty="0"/>
              <a:t>https://www.tableau.com/academic/students</a:t>
            </a:r>
          </a:p>
        </p:txBody>
      </p:sp>
      <p:sp>
        <p:nvSpPr>
          <p:cNvPr id="2" name="Title 1">
            <a:extLst>
              <a:ext uri="{FF2B5EF4-FFF2-40B4-BE49-F238E27FC236}">
                <a16:creationId xmlns:a16="http://schemas.microsoft.com/office/drawing/2014/main" id="{BBEA807C-551E-4E07-B248-2F51CD8C0D6C}"/>
              </a:ext>
            </a:extLst>
          </p:cNvPr>
          <p:cNvSpPr>
            <a:spLocks noGrp="1"/>
          </p:cNvSpPr>
          <p:nvPr>
            <p:ph type="title"/>
          </p:nvPr>
        </p:nvSpPr>
        <p:spPr/>
        <p:txBody>
          <a:bodyPr/>
          <a:lstStyle/>
          <a:p>
            <a:r>
              <a:rPr lang="en-US" dirty="0"/>
              <a:t>Tableau Resources</a:t>
            </a:r>
          </a:p>
        </p:txBody>
      </p:sp>
    </p:spTree>
    <p:extLst>
      <p:ext uri="{BB962C8B-B14F-4D97-AF65-F5344CB8AC3E}">
        <p14:creationId xmlns:p14="http://schemas.microsoft.com/office/powerpoint/2010/main" val="6989319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A6F8-A766-49F8-A7FF-58F73B5F287F}"/>
              </a:ext>
            </a:extLst>
          </p:cNvPr>
          <p:cNvSpPr>
            <a:spLocks noGrp="1"/>
          </p:cNvSpPr>
          <p:nvPr>
            <p:ph type="title"/>
          </p:nvPr>
        </p:nvSpPr>
        <p:spPr/>
        <p:txBody>
          <a:bodyPr/>
          <a:lstStyle/>
          <a:p>
            <a:r>
              <a:rPr lang="en-US" dirty="0"/>
              <a:t>Tableau Break</a:t>
            </a:r>
          </a:p>
        </p:txBody>
      </p:sp>
    </p:spTree>
    <p:extLst>
      <p:ext uri="{BB962C8B-B14F-4D97-AF65-F5344CB8AC3E}">
        <p14:creationId xmlns:p14="http://schemas.microsoft.com/office/powerpoint/2010/main" val="1701540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between 2011 and 2021. </a:t>
            </a:r>
          </a:p>
          <a:p>
            <a:pPr marL="0" indent="0">
              <a:buNone/>
            </a:pPr>
            <a:r>
              <a:rPr lang="en-US" b="1" dirty="0"/>
              <a:t>Type of Graph:</a:t>
            </a: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96035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a:t>
            </a:r>
            <a:r>
              <a:rPr lang="en-US" dirty="0">
                <a:highlight>
                  <a:srgbClr val="FFFF00"/>
                </a:highlight>
              </a:rPr>
              <a:t>variation in the year to year means and standard deviation </a:t>
            </a:r>
            <a:r>
              <a:rPr lang="en-US" dirty="0"/>
              <a:t>in the number of statements made by each position across sectors </a:t>
            </a:r>
            <a:r>
              <a:rPr lang="en-US" dirty="0">
                <a:highlight>
                  <a:srgbClr val="FFFF00"/>
                </a:highlight>
              </a:rPr>
              <a:t>between 2011 and 2021. </a:t>
            </a:r>
          </a:p>
          <a:p>
            <a:pPr marL="0" indent="0">
              <a:buNone/>
            </a:pPr>
            <a:r>
              <a:rPr lang="en-US" b="1" dirty="0"/>
              <a:t>Type of Graph: </a:t>
            </a:r>
            <a:r>
              <a:rPr lang="en-US" dirty="0"/>
              <a:t>Line</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336296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between 2011 and 2021. </a:t>
            </a:r>
          </a:p>
          <a:p>
            <a:pPr marL="0" indent="0">
              <a:buNone/>
            </a:pPr>
            <a:r>
              <a:rPr lang="en-US" b="1" dirty="0"/>
              <a:t>Type of Graph: </a:t>
            </a:r>
            <a:r>
              <a:rPr lang="en-US" dirty="0"/>
              <a:t>Line</a:t>
            </a:r>
          </a:p>
          <a:p>
            <a:pPr marL="0" indent="0">
              <a:buNone/>
            </a:pPr>
            <a:r>
              <a:rPr lang="en-US" b="1" dirty="0"/>
              <a:t>X-Axis:</a:t>
            </a: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3669209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a:t>
            </a:r>
            <a:r>
              <a:rPr lang="en-US" dirty="0">
                <a:highlight>
                  <a:srgbClr val="FFFF00"/>
                </a:highlight>
              </a:rPr>
              <a:t>between 2011 and 2021. </a:t>
            </a:r>
          </a:p>
          <a:p>
            <a:pPr marL="0" indent="0">
              <a:buNone/>
            </a:pPr>
            <a:r>
              <a:rPr lang="en-US" b="1" dirty="0"/>
              <a:t>Type of Graph: </a:t>
            </a:r>
            <a:r>
              <a:rPr lang="en-US" dirty="0"/>
              <a:t>Line</a:t>
            </a:r>
          </a:p>
          <a:p>
            <a:pPr marL="0" indent="0">
              <a:buNone/>
            </a:pPr>
            <a:r>
              <a:rPr lang="en-US" b="1" dirty="0"/>
              <a:t>X-Axis:  </a:t>
            </a:r>
            <a:r>
              <a:rPr lang="en-US" dirty="0"/>
              <a:t>Years</a:t>
            </a:r>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2299752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C9C7D49-3200-3808-96A0-68226223ED36}"/>
              </a:ext>
            </a:extLst>
          </p:cNvPr>
          <p:cNvSpPr>
            <a:spLocks noGrp="1"/>
          </p:cNvSpPr>
          <p:nvPr>
            <p:ph idx="1"/>
          </p:nvPr>
        </p:nvSpPr>
        <p:spPr>
          <a:xfrm>
            <a:off x="1606045" y="2380870"/>
            <a:ext cx="5937755" cy="4181855"/>
          </a:xfrm>
        </p:spPr>
        <p:txBody>
          <a:bodyPr/>
          <a:lstStyle/>
          <a:p>
            <a:pPr marL="0" indent="0">
              <a:buNone/>
            </a:pPr>
            <a:r>
              <a:rPr lang="en-US" b="1" dirty="0"/>
              <a:t>Data:   </a:t>
            </a:r>
            <a:r>
              <a:rPr lang="en-US" dirty="0"/>
              <a:t>Lesson_10_EJ_Data.csv</a:t>
            </a:r>
          </a:p>
          <a:p>
            <a:pPr marL="0" indent="0">
              <a:buNone/>
            </a:pPr>
            <a:r>
              <a:rPr lang="en-US" b="1" dirty="0"/>
              <a:t>Goal: </a:t>
            </a:r>
          </a:p>
          <a:p>
            <a:pPr marL="0" indent="0">
              <a:buNone/>
            </a:pPr>
            <a:r>
              <a:rPr lang="en-US" dirty="0"/>
              <a:t>Produce a figure showing the variation in the year to year means and standard deviation in the number of statements made by each position across sectors between 2011 and 2021. </a:t>
            </a:r>
          </a:p>
          <a:p>
            <a:pPr marL="0" indent="0">
              <a:buNone/>
            </a:pPr>
            <a:r>
              <a:rPr lang="en-US" b="1" dirty="0"/>
              <a:t>Type of Graph: </a:t>
            </a:r>
            <a:r>
              <a:rPr lang="en-US" dirty="0"/>
              <a:t>Line</a:t>
            </a:r>
          </a:p>
          <a:p>
            <a:pPr marL="0" indent="0">
              <a:buNone/>
            </a:pPr>
            <a:r>
              <a:rPr lang="en-US" b="1" dirty="0"/>
              <a:t>X-Axis:  </a:t>
            </a:r>
            <a:r>
              <a:rPr lang="en-US" dirty="0"/>
              <a:t>Years</a:t>
            </a:r>
          </a:p>
          <a:p>
            <a:pPr marL="0" indent="0">
              <a:buNone/>
            </a:pPr>
            <a:r>
              <a:rPr lang="en-US" b="1" dirty="0"/>
              <a:t>Y-Axis:</a:t>
            </a:r>
            <a:endParaRPr lang="en-US" dirty="0"/>
          </a:p>
        </p:txBody>
      </p:sp>
      <p:sp>
        <p:nvSpPr>
          <p:cNvPr id="2" name="Title 1">
            <a:extLst>
              <a:ext uri="{FF2B5EF4-FFF2-40B4-BE49-F238E27FC236}">
                <a16:creationId xmlns:a16="http://schemas.microsoft.com/office/drawing/2014/main" id="{636A8898-4863-450E-8C3A-E0AAD3B352A3}"/>
              </a:ext>
            </a:extLst>
          </p:cNvPr>
          <p:cNvSpPr>
            <a:spLocks noGrp="1"/>
          </p:cNvSpPr>
          <p:nvPr>
            <p:ph type="title"/>
          </p:nvPr>
        </p:nvSpPr>
        <p:spPr/>
        <p:txBody>
          <a:bodyPr/>
          <a:lstStyle/>
          <a:p>
            <a:r>
              <a:rPr lang="en-US" dirty="0"/>
              <a:t>In-class R exercise</a:t>
            </a:r>
          </a:p>
        </p:txBody>
      </p:sp>
    </p:spTree>
    <p:extLst>
      <p:ext uri="{BB962C8B-B14F-4D97-AF65-F5344CB8AC3E}">
        <p14:creationId xmlns:p14="http://schemas.microsoft.com/office/powerpoint/2010/main" val="12122119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4191</TotalTime>
  <Words>2604</Words>
  <Application>Microsoft Office PowerPoint</Application>
  <PresentationFormat>On-screen Show (4:3)</PresentationFormat>
  <Paragraphs>738</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Gill Sans MT</vt:lpstr>
      <vt:lpstr>Parcel</vt:lpstr>
      <vt:lpstr>PAI 724:  Data Driven Decision making  LAB</vt:lpstr>
      <vt:lpstr>Lecture Topic</vt:lpstr>
      <vt:lpstr>In-class R exercise</vt:lpstr>
      <vt:lpstr>In-class R exercise</vt:lpstr>
      <vt:lpstr>In-class R exercise</vt:lpstr>
      <vt:lpstr>In-class R exercise</vt:lpstr>
      <vt:lpstr>In-class R exercise</vt:lpstr>
      <vt:lpstr>In-class R exercise</vt:lpstr>
      <vt:lpstr>In-class R exercise</vt:lpstr>
      <vt:lpstr>In-class R exercise</vt:lpstr>
      <vt:lpstr>In-class R exercise</vt:lpstr>
      <vt:lpstr>In-class R exercise</vt:lpstr>
      <vt:lpstr>In-class R exercise</vt:lpstr>
      <vt:lpstr>In-class R exercise</vt:lpstr>
      <vt:lpstr>How’s Our Data?</vt:lpstr>
      <vt:lpstr>How’s Our Data?</vt:lpstr>
      <vt:lpstr>How’s Our Data?</vt:lpstr>
      <vt:lpstr>How’s Our Data?</vt:lpstr>
      <vt:lpstr>How’s Our Data?</vt:lpstr>
      <vt:lpstr>How’s Our Data?</vt:lpstr>
      <vt:lpstr>How’s Our Data?</vt:lpstr>
      <vt:lpstr>How’s Our Data?</vt:lpstr>
      <vt:lpstr>How’s Our Data?</vt:lpstr>
      <vt:lpstr>How’s Our Data?</vt:lpstr>
      <vt:lpstr>How’s Our Data?</vt:lpstr>
      <vt:lpstr>How’s Our Data?</vt:lpstr>
      <vt:lpstr>How’s Our Data?</vt:lpstr>
      <vt:lpstr>Data Manipulation</vt:lpstr>
      <vt:lpstr>Data Manipulation</vt:lpstr>
      <vt:lpstr>Data Manipulation</vt:lpstr>
      <vt:lpstr>Team Code Break</vt:lpstr>
      <vt:lpstr>Data Manipulation</vt:lpstr>
      <vt:lpstr>Data Manipulation</vt:lpstr>
      <vt:lpstr>Data Manipulation</vt:lpstr>
      <vt:lpstr>Team Code Break</vt:lpstr>
      <vt:lpstr>In-class R exercise Round 2</vt:lpstr>
      <vt:lpstr>In-class R exercise Round 2</vt:lpstr>
      <vt:lpstr>In-class R exercise Round 2</vt:lpstr>
      <vt:lpstr>Data Manipulation</vt:lpstr>
      <vt:lpstr>Data Manipulation</vt:lpstr>
      <vt:lpstr>Data Manipulation</vt:lpstr>
      <vt:lpstr>Team Code Break</vt:lpstr>
      <vt:lpstr>Data Manipulation</vt:lpstr>
      <vt:lpstr>Data Manipulation</vt:lpstr>
      <vt:lpstr>Data Manipulation</vt:lpstr>
      <vt:lpstr>Team Code Break</vt:lpstr>
      <vt:lpstr>Tableau</vt:lpstr>
      <vt:lpstr>Tableau Resources</vt:lpstr>
      <vt:lpstr>Tableau Break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PAI 724:  Data Driven Decision making  dr. Saba Siddiki</dc:title>
  <dc:creator>Saba N Siddiki</dc:creator>
  <cp:lastModifiedBy>Graham Ambrose</cp:lastModifiedBy>
  <cp:revision>116</cp:revision>
  <dcterms:created xsi:type="dcterms:W3CDTF">2020-09-27T19:09:25Z</dcterms:created>
  <dcterms:modified xsi:type="dcterms:W3CDTF">2022-11-07T13:43:57Z</dcterms:modified>
</cp:coreProperties>
</file>