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20"/>
  </p:notesMasterIdLst>
  <p:sldIdLst>
    <p:sldId id="256" r:id="rId2"/>
    <p:sldId id="257" r:id="rId3"/>
    <p:sldId id="290" r:id="rId4"/>
    <p:sldId id="293" r:id="rId5"/>
    <p:sldId id="284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2" r:id="rId17"/>
    <p:sldId id="311" r:id="rId18"/>
    <p:sldId id="31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4660"/>
  </p:normalViewPr>
  <p:slideViewPr>
    <p:cSldViewPr snapToGrid="0">
      <p:cViewPr varScale="1">
        <p:scale>
          <a:sx n="97" d="100"/>
          <a:sy n="97" d="100"/>
        </p:scale>
        <p:origin x="13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83978-FC10-4C47-8981-BAEF68E0721C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38605-F6D9-4DF2-B158-AC95268A7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63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867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1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9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56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78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86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4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6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50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645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4EFF1E3-19FE-441A-8A1A-45616FFD79CF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76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4EFF1E3-19FE-441A-8A1A-45616FFD79CF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20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0D8AD-9D7A-418E-8E56-D8A7B79070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2239" y="2005007"/>
            <a:ext cx="6939520" cy="2847986"/>
          </a:xfrm>
        </p:spPr>
        <p:txBody>
          <a:bodyPr/>
          <a:lstStyle/>
          <a:p>
            <a:r>
              <a:rPr lang="en-US" dirty="0"/>
              <a:t>PAI 724: </a:t>
            </a:r>
            <a:br>
              <a:rPr lang="en-US" dirty="0"/>
            </a:br>
            <a:r>
              <a:rPr lang="en-US" dirty="0"/>
              <a:t>Data Driven Decision making</a:t>
            </a:r>
            <a:br>
              <a:rPr lang="en-US" dirty="0"/>
            </a:br>
            <a:br>
              <a:rPr lang="en-US" dirty="0"/>
            </a:br>
            <a:r>
              <a:rPr lang="en-US" sz="1800" dirty="0"/>
              <a:t>LAB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C42FF27-71D0-4E30-986D-DEF1D3794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1394" y="5648240"/>
            <a:ext cx="5101209" cy="1209759"/>
          </a:xfrm>
        </p:spPr>
        <p:txBody>
          <a:bodyPr/>
          <a:lstStyle/>
          <a:p>
            <a:r>
              <a:rPr lang="en-US" dirty="0"/>
              <a:t>Week 7</a:t>
            </a:r>
          </a:p>
          <a:p>
            <a:r>
              <a:rPr lang="en-US" dirty="0"/>
              <a:t>October 17, 2021</a:t>
            </a:r>
          </a:p>
        </p:txBody>
      </p:sp>
    </p:spTree>
    <p:extLst>
      <p:ext uri="{BB962C8B-B14F-4D97-AF65-F5344CB8AC3E}">
        <p14:creationId xmlns:p14="http://schemas.microsoft.com/office/powerpoint/2010/main" val="4715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A8898-4863-450E-8C3A-E0AAD3B35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3E70B-A674-4231-8581-CE159462E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6245" y="2217259"/>
            <a:ext cx="5937755" cy="31019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Counting words in text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025BCD-AEC3-93D6-9F81-E6EC9916B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815" y="2666934"/>
            <a:ext cx="3772227" cy="1524132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BAA027C-7F09-D2AF-180D-FF163CAA80BE}"/>
              </a:ext>
            </a:extLst>
          </p:cNvPr>
          <p:cNvCxnSpPr>
            <a:cxnSpLocks/>
          </p:cNvCxnSpPr>
          <p:nvPr/>
        </p:nvCxnSpPr>
        <p:spPr>
          <a:xfrm>
            <a:off x="1720645" y="3283975"/>
            <a:ext cx="297917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ECB6F92-69CC-9B61-BDC0-5677F254AC23}"/>
              </a:ext>
            </a:extLst>
          </p:cNvPr>
          <p:cNvSpPr txBox="1">
            <a:spLocks/>
          </p:cNvSpPr>
          <p:nvPr/>
        </p:nvSpPr>
        <p:spPr>
          <a:xfrm>
            <a:off x="4699818" y="2760793"/>
            <a:ext cx="4157367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44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9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8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 = {}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‘H’ </a:t>
            </a:r>
            <a:r>
              <a:rPr lang="en-US" b="1" dirty="0"/>
              <a:t>is not </a:t>
            </a:r>
            <a:r>
              <a:rPr lang="en-US" dirty="0"/>
              <a:t>in 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place ‘H’ as a key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/>
              <a:t> as a value in d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 = {‘H’: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  <a:r>
              <a:rPr lang="en-US" dirty="0"/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098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A8898-4863-450E-8C3A-E0AAD3B35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3E70B-A674-4231-8581-CE159462E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6245" y="2217259"/>
            <a:ext cx="5937755" cy="31019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Counting words in text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025BCD-AEC3-93D6-9F81-E6EC9916B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815" y="2666934"/>
            <a:ext cx="3772227" cy="1524132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BAA027C-7F09-D2AF-180D-FF163CAA80BE}"/>
              </a:ext>
            </a:extLst>
          </p:cNvPr>
          <p:cNvCxnSpPr>
            <a:cxnSpLocks/>
          </p:cNvCxnSpPr>
          <p:nvPr/>
        </p:nvCxnSpPr>
        <p:spPr>
          <a:xfrm>
            <a:off x="1720645" y="3283975"/>
            <a:ext cx="297917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ECB6F92-69CC-9B61-BDC0-5677F254AC23}"/>
              </a:ext>
            </a:extLst>
          </p:cNvPr>
          <p:cNvSpPr txBox="1">
            <a:spLocks/>
          </p:cNvSpPr>
          <p:nvPr/>
        </p:nvSpPr>
        <p:spPr>
          <a:xfrm>
            <a:off x="4699818" y="2760793"/>
            <a:ext cx="3991897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44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9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8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 = {‘H’: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/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‘e’ </a:t>
            </a:r>
            <a:r>
              <a:rPr lang="en-US" b="1" dirty="0"/>
              <a:t>is not </a:t>
            </a:r>
            <a:r>
              <a:rPr lang="en-US" dirty="0"/>
              <a:t>in 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place ‘e’ as a key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/>
              <a:t> as a value in d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 = {‘H’: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  <a:r>
              <a:rPr lang="en-US" dirty="0"/>
              <a:t>, ‘e’: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  <a:r>
              <a:rPr lang="en-US" dirty="0"/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625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A8898-4863-450E-8C3A-E0AAD3B35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3E70B-A674-4231-8581-CE159462E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6245" y="2217259"/>
            <a:ext cx="5937755" cy="31019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Counting words in text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025BCD-AEC3-93D6-9F81-E6EC9916B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815" y="2666934"/>
            <a:ext cx="3772227" cy="1524132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BAA027C-7F09-D2AF-180D-FF163CAA80BE}"/>
              </a:ext>
            </a:extLst>
          </p:cNvPr>
          <p:cNvCxnSpPr>
            <a:cxnSpLocks/>
          </p:cNvCxnSpPr>
          <p:nvPr/>
        </p:nvCxnSpPr>
        <p:spPr>
          <a:xfrm>
            <a:off x="1720645" y="3283975"/>
            <a:ext cx="297917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ECB6F92-69CC-9B61-BDC0-5677F254AC23}"/>
              </a:ext>
            </a:extLst>
          </p:cNvPr>
          <p:cNvSpPr txBox="1">
            <a:spLocks/>
          </p:cNvSpPr>
          <p:nvPr/>
        </p:nvSpPr>
        <p:spPr>
          <a:xfrm>
            <a:off x="4699818" y="2760793"/>
            <a:ext cx="3991897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44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9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8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 = {‘H’: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  <a:r>
              <a:rPr lang="en-US" dirty="0"/>
              <a:t>, ‘e’: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  <a:r>
              <a:rPr lang="en-US" dirty="0"/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‘l’ </a:t>
            </a:r>
            <a:r>
              <a:rPr lang="en-US" b="1" dirty="0"/>
              <a:t>is not </a:t>
            </a:r>
            <a:r>
              <a:rPr lang="en-US" dirty="0"/>
              <a:t>in 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place ‘l’ as a key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/>
              <a:t> as a value in d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 = {‘H’: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  <a:r>
              <a:rPr lang="en-US" dirty="0"/>
              <a:t>, ‘e’: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1,</a:t>
            </a:r>
            <a:r>
              <a:rPr lang="en-US" dirty="0"/>
              <a:t> ‘l’: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  <a:r>
              <a:rPr lang="en-US" dirty="0"/>
              <a:t> }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582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A8898-4863-450E-8C3A-E0AAD3B35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3E70B-A674-4231-8581-CE159462E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6245" y="2217259"/>
            <a:ext cx="5937755" cy="31019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Counting words in text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025BCD-AEC3-93D6-9F81-E6EC9916B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815" y="2666934"/>
            <a:ext cx="3772227" cy="1524132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BAA027C-7F09-D2AF-180D-FF163CAA80BE}"/>
              </a:ext>
            </a:extLst>
          </p:cNvPr>
          <p:cNvCxnSpPr>
            <a:cxnSpLocks/>
          </p:cNvCxnSpPr>
          <p:nvPr/>
        </p:nvCxnSpPr>
        <p:spPr>
          <a:xfrm>
            <a:off x="1130710" y="3637935"/>
            <a:ext cx="356910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ECB6F92-69CC-9B61-BDC0-5677F254AC23}"/>
              </a:ext>
            </a:extLst>
          </p:cNvPr>
          <p:cNvSpPr txBox="1">
            <a:spLocks/>
          </p:cNvSpPr>
          <p:nvPr/>
        </p:nvSpPr>
        <p:spPr>
          <a:xfrm>
            <a:off x="4699818" y="2760793"/>
            <a:ext cx="3991897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44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9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8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 = {‘H’: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  <a:r>
              <a:rPr lang="en-US" dirty="0"/>
              <a:t>, ‘e’: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1,</a:t>
            </a:r>
            <a:r>
              <a:rPr lang="en-US" dirty="0"/>
              <a:t> ‘l’: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  <a:r>
              <a:rPr lang="en-US" dirty="0"/>
              <a:t> }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‘l’ </a:t>
            </a:r>
            <a:r>
              <a:rPr lang="en-US" b="1" dirty="0"/>
              <a:t>is </a:t>
            </a:r>
            <a:r>
              <a:rPr lang="en-US" dirty="0"/>
              <a:t>in 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add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/>
              <a:t> ‘l’s current value </a:t>
            </a:r>
          </a:p>
          <a:p>
            <a:pPr marL="0" indent="0">
              <a:buNone/>
            </a:pPr>
            <a:r>
              <a:rPr lang="en-US" dirty="0"/>
              <a:t>d = {‘H’: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  <a:r>
              <a:rPr lang="en-US" dirty="0"/>
              <a:t>, ‘e’: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1,</a:t>
            </a:r>
            <a:r>
              <a:rPr lang="en-US" dirty="0"/>
              <a:t> ‘l’: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2</a:t>
            </a:r>
            <a:r>
              <a:rPr lang="en-US" dirty="0"/>
              <a:t> }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580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AA6F8-A766-49F8-A7FF-58F73B5F2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Break</a:t>
            </a:r>
          </a:p>
        </p:txBody>
      </p:sp>
    </p:spTree>
    <p:extLst>
      <p:ext uri="{BB962C8B-B14F-4D97-AF65-F5344CB8AC3E}">
        <p14:creationId xmlns:p14="http://schemas.microsoft.com/office/powerpoint/2010/main" val="516504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A8898-4863-450E-8C3A-E0AAD3B35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3E70B-A674-4231-8581-CE159462E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3097" y="2217259"/>
            <a:ext cx="6980903" cy="310198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itervar.</a:t>
            </a:r>
            <a:r>
              <a:rPr lang="en-US" b="1" dirty="0" err="1"/>
              <a:t>translate</a:t>
            </a:r>
            <a:r>
              <a:rPr lang="en-US" dirty="0"/>
              <a:t>(</a:t>
            </a:r>
            <a:r>
              <a:rPr lang="en-US" dirty="0" err="1"/>
              <a:t>itervar.</a:t>
            </a:r>
            <a:r>
              <a:rPr lang="en-US" b="1" dirty="0" err="1"/>
              <a:t>maketrans</a:t>
            </a:r>
            <a:r>
              <a:rPr lang="en-US" dirty="0"/>
              <a:t>(</a:t>
            </a:r>
            <a:r>
              <a:rPr lang="en-US" dirty="0" err="1"/>
              <a:t>x,y,z</a:t>
            </a:r>
            <a:r>
              <a:rPr lang="en-US" dirty="0"/>
              <a:t>))</a:t>
            </a:r>
          </a:p>
          <a:p>
            <a:pPr marL="0" indent="0">
              <a:buNone/>
            </a:pPr>
            <a:r>
              <a:rPr lang="en-US" dirty="0"/>
              <a:t>X = the characters to be replaced</a:t>
            </a:r>
          </a:p>
          <a:p>
            <a:pPr marL="0" indent="0">
              <a:buNone/>
            </a:pPr>
            <a:r>
              <a:rPr lang="en-US" dirty="0"/>
              <a:t>Y = the characters doing the replacing</a:t>
            </a:r>
          </a:p>
          <a:p>
            <a:pPr marL="0" indent="0">
              <a:buNone/>
            </a:pPr>
            <a:r>
              <a:rPr lang="en-US" dirty="0"/>
              <a:t>Z = the characters to be deleted</a:t>
            </a:r>
          </a:p>
        </p:txBody>
      </p:sp>
    </p:spTree>
    <p:extLst>
      <p:ext uri="{BB962C8B-B14F-4D97-AF65-F5344CB8AC3E}">
        <p14:creationId xmlns:p14="http://schemas.microsoft.com/office/powerpoint/2010/main" val="562533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A8898-4863-450E-8C3A-E0AAD3B35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3E70B-A674-4231-8581-CE159462E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3097" y="2217259"/>
            <a:ext cx="6980903" cy="310198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itervar.</a:t>
            </a:r>
            <a:r>
              <a:rPr lang="en-US" b="1" dirty="0" err="1"/>
              <a:t>translate</a:t>
            </a:r>
            <a:r>
              <a:rPr lang="en-US" dirty="0"/>
              <a:t>(</a:t>
            </a:r>
            <a:r>
              <a:rPr lang="en-US" dirty="0" err="1"/>
              <a:t>itervar.</a:t>
            </a:r>
            <a:r>
              <a:rPr lang="en-US" b="1" dirty="0" err="1"/>
              <a:t>maketrans</a:t>
            </a:r>
            <a:r>
              <a:rPr lang="en-US" dirty="0"/>
              <a:t>(</a:t>
            </a:r>
            <a:r>
              <a:rPr lang="en-US" dirty="0" err="1"/>
              <a:t>x,y,z</a:t>
            </a:r>
            <a:r>
              <a:rPr lang="en-US" dirty="0"/>
              <a:t>))</a:t>
            </a:r>
          </a:p>
          <a:p>
            <a:pPr marL="0" indent="0">
              <a:buNone/>
            </a:pPr>
            <a:r>
              <a:rPr lang="en-US" dirty="0"/>
              <a:t>X = the characters to be replaced</a:t>
            </a:r>
          </a:p>
          <a:p>
            <a:pPr marL="0" indent="0">
              <a:buNone/>
            </a:pPr>
            <a:r>
              <a:rPr lang="en-US" dirty="0"/>
              <a:t>Y = the characters doing the replacing</a:t>
            </a:r>
          </a:p>
          <a:p>
            <a:pPr marL="0" indent="0">
              <a:buNone/>
            </a:pPr>
            <a:r>
              <a:rPr lang="en-US" b="1" dirty="0"/>
              <a:t>Z = the characters to be deleted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 err="1"/>
              <a:t>itervar.</a:t>
            </a:r>
            <a:r>
              <a:rPr lang="en-US" b="1" dirty="0" err="1"/>
              <a:t>translate</a:t>
            </a:r>
            <a:r>
              <a:rPr lang="en-US" dirty="0"/>
              <a:t>(</a:t>
            </a:r>
            <a:r>
              <a:rPr lang="en-US" dirty="0" err="1"/>
              <a:t>itervar.</a:t>
            </a:r>
            <a:r>
              <a:rPr lang="en-US" b="1" dirty="0" err="1"/>
              <a:t>maketrans</a:t>
            </a:r>
            <a:r>
              <a:rPr lang="en-US" dirty="0"/>
              <a:t>(‘’, ‘’,z))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90663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AA6F8-A766-49F8-A7FF-58F73B5F2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Break</a:t>
            </a:r>
          </a:p>
        </p:txBody>
      </p:sp>
    </p:spTree>
    <p:extLst>
      <p:ext uri="{BB962C8B-B14F-4D97-AF65-F5344CB8AC3E}">
        <p14:creationId xmlns:p14="http://schemas.microsoft.com/office/powerpoint/2010/main" val="7670196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A8898-4863-450E-8C3A-E0AAD3B35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3E70B-A674-4231-8581-CE159462E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6245" y="2217259"/>
            <a:ext cx="5937755" cy="310198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maketrans</a:t>
            </a:r>
            <a:r>
              <a:rPr lang="en-US" dirty="0"/>
              <a:t>(</a:t>
            </a:r>
            <a:r>
              <a:rPr lang="en-US" dirty="0" err="1"/>
              <a:t>x,y,z</a:t>
            </a:r>
            <a:r>
              <a:rPr lang="en-US" dirty="0"/>
              <a:t>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BAA027C-7F09-D2AF-180D-FF163CAA80BE}"/>
              </a:ext>
            </a:extLst>
          </p:cNvPr>
          <p:cNvCxnSpPr>
            <a:cxnSpLocks/>
          </p:cNvCxnSpPr>
          <p:nvPr/>
        </p:nvCxnSpPr>
        <p:spPr>
          <a:xfrm>
            <a:off x="1130710" y="3637935"/>
            <a:ext cx="356910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ECB6F92-69CC-9B61-BDC0-5677F254AC23}"/>
              </a:ext>
            </a:extLst>
          </p:cNvPr>
          <p:cNvSpPr txBox="1">
            <a:spLocks/>
          </p:cNvSpPr>
          <p:nvPr/>
        </p:nvSpPr>
        <p:spPr>
          <a:xfrm>
            <a:off x="1130710" y="4805903"/>
            <a:ext cx="8064909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44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9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8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In the first iteration:</a:t>
            </a:r>
          </a:p>
          <a:p>
            <a:pPr marL="0" indent="0">
              <a:buNone/>
            </a:pPr>
            <a:r>
              <a:rPr lang="en-US" dirty="0"/>
              <a:t>	email = ‘nick@syr.edu’</a:t>
            </a:r>
          </a:p>
          <a:p>
            <a:pPr marL="0" indent="0">
              <a:buNone/>
            </a:pPr>
            <a:r>
              <a:rPr lang="en-US" dirty="0"/>
              <a:t>Given </a:t>
            </a:r>
            <a:r>
              <a:rPr lang="en-US" dirty="0" err="1"/>
              <a:t>maketrans</a:t>
            </a:r>
            <a:r>
              <a:rPr lang="en-US" dirty="0"/>
              <a:t>(</a:t>
            </a:r>
            <a:r>
              <a:rPr lang="en-US" dirty="0" err="1"/>
              <a:t>x,y,z</a:t>
            </a:r>
            <a:r>
              <a:rPr lang="en-US" dirty="0"/>
              <a:t>) </a:t>
            </a:r>
            <a:r>
              <a:rPr lang="en-US" dirty="0">
                <a:sym typeface="Wingdings" panose="05000000000000000000" pitchFamily="2" charset="2"/>
              </a:rPr>
              <a:t>we remove </a:t>
            </a:r>
            <a:r>
              <a:rPr lang="en-US" dirty="0" err="1"/>
              <a:t>syr_edu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Leaving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email = ‘nick’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CCC6E4-19E4-4DF7-6766-B537256B2F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341" y="2696783"/>
            <a:ext cx="6645216" cy="188230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AB17D2D-2F2D-0C38-1588-30CE50EA9839}"/>
              </a:ext>
            </a:extLst>
          </p:cNvPr>
          <p:cNvSpPr/>
          <p:nvPr/>
        </p:nvSpPr>
        <p:spPr>
          <a:xfrm>
            <a:off x="530942" y="3458496"/>
            <a:ext cx="4168876" cy="208933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53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ED97-FEC2-492C-84EA-4A65C1389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Topic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3DEFD-6809-456C-B74F-E4B428971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122" y="3756017"/>
            <a:ext cx="5937755" cy="31019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Dictionaries</a:t>
            </a:r>
          </a:p>
        </p:txBody>
      </p:sp>
    </p:spTree>
    <p:extLst>
      <p:ext uri="{BB962C8B-B14F-4D97-AF65-F5344CB8AC3E}">
        <p14:creationId xmlns:p14="http://schemas.microsoft.com/office/powerpoint/2010/main" val="1799545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73041-4537-4B73-880B-2580B8FE8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C2581-0999-4F55-9265-8B97D3AAB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Way to store “bag of values”</a:t>
            </a:r>
          </a:p>
          <a:p>
            <a:r>
              <a:rPr lang="en-US" dirty="0"/>
              <a:t>Operate on key-value pairs (or items)</a:t>
            </a:r>
          </a:p>
          <a:p>
            <a:r>
              <a:rPr lang="en-US" dirty="0"/>
              <a:t>Versatile </a:t>
            </a:r>
          </a:p>
          <a:p>
            <a:r>
              <a:rPr lang="en-US" dirty="0"/>
              <a:t>Mutable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414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A807C-551E-4E07-B248-2F51CD8C0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21D71-15E2-40A6-B6C2-FCDBBDD53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dictionary = </a:t>
            </a:r>
            <a:r>
              <a:rPr lang="en-US" dirty="0" err="1"/>
              <a:t>dict</a:t>
            </a:r>
            <a:r>
              <a:rPr lang="en-US" dirty="0"/>
              <a:t> ( )</a:t>
            </a:r>
          </a:p>
          <a:p>
            <a:pPr marL="0" indent="0">
              <a:buNone/>
            </a:pPr>
            <a:r>
              <a:rPr lang="en-US" dirty="0"/>
              <a:t>variable [‘a’] = x</a:t>
            </a:r>
          </a:p>
          <a:p>
            <a:pPr marL="0" indent="0">
              <a:buNone/>
            </a:pPr>
            <a:r>
              <a:rPr lang="en-US" dirty="0"/>
              <a:t>variable [‘b’] = y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E654F1C-EABC-432A-9A97-FCC8257FCDA9}"/>
              </a:ext>
            </a:extLst>
          </p:cNvPr>
          <p:cNvCxnSpPr/>
          <p:nvPr/>
        </p:nvCxnSpPr>
        <p:spPr>
          <a:xfrm flipH="1">
            <a:off x="3657600" y="2840305"/>
            <a:ext cx="68782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A6DC91F-D152-486F-A95C-E3647AA476C4}"/>
              </a:ext>
            </a:extLst>
          </p:cNvPr>
          <p:cNvSpPr txBox="1"/>
          <p:nvPr/>
        </p:nvSpPr>
        <p:spPr>
          <a:xfrm>
            <a:off x="4482987" y="2638045"/>
            <a:ext cx="2646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Create dictionary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5FD7D9F-BE5A-4F13-86AA-7BA76AC71DAB}"/>
              </a:ext>
            </a:extLst>
          </p:cNvPr>
          <p:cNvCxnSpPr>
            <a:cxnSpLocks/>
          </p:cNvCxnSpPr>
          <p:nvPr/>
        </p:nvCxnSpPr>
        <p:spPr>
          <a:xfrm flipV="1">
            <a:off x="2643399" y="3872099"/>
            <a:ext cx="0" cy="5947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84B379F-9E86-43E0-9975-DBA349CA578F}"/>
              </a:ext>
            </a:extLst>
          </p:cNvPr>
          <p:cNvCxnSpPr>
            <a:cxnSpLocks/>
          </p:cNvCxnSpPr>
          <p:nvPr/>
        </p:nvCxnSpPr>
        <p:spPr>
          <a:xfrm flipV="1">
            <a:off x="3135665" y="3880895"/>
            <a:ext cx="0" cy="5947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50E21D3-5A6D-4CFF-B30B-1A9C426F684C}"/>
              </a:ext>
            </a:extLst>
          </p:cNvPr>
          <p:cNvSpPr txBox="1"/>
          <p:nvPr/>
        </p:nvSpPr>
        <p:spPr>
          <a:xfrm>
            <a:off x="2830863" y="4576304"/>
            <a:ext cx="2646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Value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45525C-E1AE-40A7-BDA4-76F493AF99F6}"/>
              </a:ext>
            </a:extLst>
          </p:cNvPr>
          <p:cNvSpPr txBox="1"/>
          <p:nvPr/>
        </p:nvSpPr>
        <p:spPr>
          <a:xfrm>
            <a:off x="2334552" y="4576304"/>
            <a:ext cx="2646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Key</a:t>
            </a:r>
          </a:p>
        </p:txBody>
      </p:sp>
      <p:sp>
        <p:nvSpPr>
          <p:cNvPr id="16" name="Right Brace 15">
            <a:extLst>
              <a:ext uri="{FF2B5EF4-FFF2-40B4-BE49-F238E27FC236}">
                <a16:creationId xmlns:a16="http://schemas.microsoft.com/office/drawing/2014/main" id="{A5A1C128-3327-4C06-A51C-8B3B06462CAF}"/>
              </a:ext>
            </a:extLst>
          </p:cNvPr>
          <p:cNvSpPr/>
          <p:nvPr/>
        </p:nvSpPr>
        <p:spPr>
          <a:xfrm rot="5400000">
            <a:off x="2731063" y="4875896"/>
            <a:ext cx="234669" cy="57453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F934042-DAD1-4D9D-BD9F-CEE81B9AD0CC}"/>
              </a:ext>
            </a:extLst>
          </p:cNvPr>
          <p:cNvSpPr txBox="1"/>
          <p:nvPr/>
        </p:nvSpPr>
        <p:spPr>
          <a:xfrm>
            <a:off x="2054028" y="5431871"/>
            <a:ext cx="2646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Key-value pair</a:t>
            </a:r>
          </a:p>
        </p:txBody>
      </p:sp>
    </p:spTree>
    <p:extLst>
      <p:ext uri="{BB962C8B-B14F-4D97-AF65-F5344CB8AC3E}">
        <p14:creationId xmlns:p14="http://schemas.microsoft.com/office/powerpoint/2010/main" val="2032887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AA6F8-A766-49F8-A7FF-58F73B5F2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Break</a:t>
            </a:r>
          </a:p>
        </p:txBody>
      </p:sp>
    </p:spTree>
    <p:extLst>
      <p:ext uri="{BB962C8B-B14F-4D97-AF65-F5344CB8AC3E}">
        <p14:creationId xmlns:p14="http://schemas.microsoft.com/office/powerpoint/2010/main" val="1969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A8898-4863-450E-8C3A-E0AAD3B35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3E70B-A674-4231-8581-CE159462E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6245" y="2217259"/>
            <a:ext cx="5937755" cy="31019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Counting words in text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025BCD-AEC3-93D6-9F81-E6EC9916B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815" y="2666934"/>
            <a:ext cx="3772227" cy="1524132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BAA027C-7F09-D2AF-180D-FF163CAA80BE}"/>
              </a:ext>
            </a:extLst>
          </p:cNvPr>
          <p:cNvCxnSpPr/>
          <p:nvPr/>
        </p:nvCxnSpPr>
        <p:spPr>
          <a:xfrm>
            <a:off x="1189703" y="2930013"/>
            <a:ext cx="351011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ECB6F92-69CC-9B61-BDC0-5677F254AC23}"/>
              </a:ext>
            </a:extLst>
          </p:cNvPr>
          <p:cNvSpPr txBox="1">
            <a:spLocks/>
          </p:cNvSpPr>
          <p:nvPr/>
        </p:nvSpPr>
        <p:spPr>
          <a:xfrm>
            <a:off x="4699819" y="2760793"/>
            <a:ext cx="2566220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44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9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8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 = {}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establish an empty dictionary d</a:t>
            </a:r>
          </a:p>
        </p:txBody>
      </p:sp>
    </p:spTree>
    <p:extLst>
      <p:ext uri="{BB962C8B-B14F-4D97-AF65-F5344CB8AC3E}">
        <p14:creationId xmlns:p14="http://schemas.microsoft.com/office/powerpoint/2010/main" val="657530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A8898-4863-450E-8C3A-E0AAD3B35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3E70B-A674-4231-8581-CE159462E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6245" y="2217259"/>
            <a:ext cx="5937755" cy="31019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Counting words in text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025BCD-AEC3-93D6-9F81-E6EC9916B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815" y="2666934"/>
            <a:ext cx="3772227" cy="1524132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BAA027C-7F09-D2AF-180D-FF163CAA80BE}"/>
              </a:ext>
            </a:extLst>
          </p:cNvPr>
          <p:cNvCxnSpPr>
            <a:cxnSpLocks/>
          </p:cNvCxnSpPr>
          <p:nvPr/>
        </p:nvCxnSpPr>
        <p:spPr>
          <a:xfrm>
            <a:off x="1606045" y="3116826"/>
            <a:ext cx="309377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ECB6F92-69CC-9B61-BDC0-5677F254AC23}"/>
              </a:ext>
            </a:extLst>
          </p:cNvPr>
          <p:cNvSpPr txBox="1">
            <a:spLocks/>
          </p:cNvSpPr>
          <p:nvPr/>
        </p:nvSpPr>
        <p:spPr>
          <a:xfrm>
            <a:off x="4699819" y="2760793"/>
            <a:ext cx="2566220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44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9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8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 = {}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establish each letter of our string as an iteration variable ‘c’</a:t>
            </a:r>
          </a:p>
        </p:txBody>
      </p:sp>
    </p:spTree>
    <p:extLst>
      <p:ext uri="{BB962C8B-B14F-4D97-AF65-F5344CB8AC3E}">
        <p14:creationId xmlns:p14="http://schemas.microsoft.com/office/powerpoint/2010/main" val="792713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A8898-4863-450E-8C3A-E0AAD3B35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3E70B-A674-4231-8581-CE159462E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6245" y="2217259"/>
            <a:ext cx="5937755" cy="31019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Counting words in text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025BCD-AEC3-93D6-9F81-E6EC9916B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815" y="2666934"/>
            <a:ext cx="3772227" cy="1524132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BAA027C-7F09-D2AF-180D-FF163CAA80BE}"/>
              </a:ext>
            </a:extLst>
          </p:cNvPr>
          <p:cNvCxnSpPr>
            <a:cxnSpLocks/>
          </p:cNvCxnSpPr>
          <p:nvPr/>
        </p:nvCxnSpPr>
        <p:spPr>
          <a:xfrm>
            <a:off x="1720645" y="3283975"/>
            <a:ext cx="297917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ECB6F92-69CC-9B61-BDC0-5677F254AC23}"/>
              </a:ext>
            </a:extLst>
          </p:cNvPr>
          <p:cNvSpPr txBox="1">
            <a:spLocks/>
          </p:cNvSpPr>
          <p:nvPr/>
        </p:nvSpPr>
        <p:spPr>
          <a:xfrm>
            <a:off x="4699818" y="2760793"/>
            <a:ext cx="3991897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44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9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8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 = {}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If the letter </a:t>
            </a:r>
            <a:r>
              <a:rPr lang="en-US" b="1" dirty="0"/>
              <a:t>is not </a:t>
            </a:r>
            <a:r>
              <a:rPr lang="en-US" dirty="0"/>
              <a:t>in d, we place it in the dictionary as a key with a value of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872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A8898-4863-450E-8C3A-E0AAD3B35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3E70B-A674-4231-8581-CE159462E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6245" y="2217259"/>
            <a:ext cx="5937755" cy="31019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Counting words in text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025BCD-AEC3-93D6-9F81-E6EC9916B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815" y="2666934"/>
            <a:ext cx="3772227" cy="1524132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BAA027C-7F09-D2AF-180D-FF163CAA80BE}"/>
              </a:ext>
            </a:extLst>
          </p:cNvPr>
          <p:cNvCxnSpPr>
            <a:cxnSpLocks/>
          </p:cNvCxnSpPr>
          <p:nvPr/>
        </p:nvCxnSpPr>
        <p:spPr>
          <a:xfrm>
            <a:off x="1720645" y="3283975"/>
            <a:ext cx="297917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ECB6F92-69CC-9B61-BDC0-5677F254AC23}"/>
              </a:ext>
            </a:extLst>
          </p:cNvPr>
          <p:cNvSpPr txBox="1">
            <a:spLocks/>
          </p:cNvSpPr>
          <p:nvPr/>
        </p:nvSpPr>
        <p:spPr>
          <a:xfrm>
            <a:off x="4699818" y="2760793"/>
            <a:ext cx="3991897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44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9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8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 = {}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If the letter </a:t>
            </a:r>
            <a:r>
              <a:rPr lang="en-US" b="1" dirty="0"/>
              <a:t>is not </a:t>
            </a:r>
            <a:r>
              <a:rPr lang="en-US" dirty="0"/>
              <a:t>in d, we place it in the dictionary as a key with a value of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If the letter </a:t>
            </a:r>
            <a:r>
              <a:rPr lang="en-US" b="1" dirty="0"/>
              <a:t>is</a:t>
            </a:r>
            <a:r>
              <a:rPr lang="en-US" dirty="0"/>
              <a:t> in d, we add one to the current value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5F0CF3F-2033-699A-430E-46419140C17C}"/>
              </a:ext>
            </a:extLst>
          </p:cNvPr>
          <p:cNvCxnSpPr>
            <a:cxnSpLocks/>
          </p:cNvCxnSpPr>
          <p:nvPr/>
        </p:nvCxnSpPr>
        <p:spPr>
          <a:xfrm>
            <a:off x="1268361" y="3667432"/>
            <a:ext cx="3431457" cy="36379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049860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511</Words>
  <Application>Microsoft Office PowerPoint</Application>
  <PresentationFormat>On-screen Show (4:3)</PresentationFormat>
  <Paragraphs>85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Gill Sans MT</vt:lpstr>
      <vt:lpstr>Parcel</vt:lpstr>
      <vt:lpstr>PAI 724:  Data Driven Decision making  LAB</vt:lpstr>
      <vt:lpstr>Lecture Topic</vt:lpstr>
      <vt:lpstr>Dictionaries</vt:lpstr>
      <vt:lpstr>General structure</vt:lpstr>
      <vt:lpstr>Code Break</vt:lpstr>
      <vt:lpstr>Common functions</vt:lpstr>
      <vt:lpstr>Common functions</vt:lpstr>
      <vt:lpstr>Common functions</vt:lpstr>
      <vt:lpstr>Common functions</vt:lpstr>
      <vt:lpstr>Common functions</vt:lpstr>
      <vt:lpstr>Common functions</vt:lpstr>
      <vt:lpstr>Common functions</vt:lpstr>
      <vt:lpstr>Common functions</vt:lpstr>
      <vt:lpstr>Code Break</vt:lpstr>
      <vt:lpstr>Common functions</vt:lpstr>
      <vt:lpstr>Common functions</vt:lpstr>
      <vt:lpstr>Code Break</vt:lpstr>
      <vt:lpstr>Common functions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 724:  Data Driven Decision making  dr. Saba Siddiki</dc:title>
  <dc:creator>Saba N Siddiki</dc:creator>
  <cp:lastModifiedBy>Graham Ambrose</cp:lastModifiedBy>
  <cp:revision>111</cp:revision>
  <dcterms:created xsi:type="dcterms:W3CDTF">2020-09-27T19:09:25Z</dcterms:created>
  <dcterms:modified xsi:type="dcterms:W3CDTF">2022-10-17T12:56:40Z</dcterms:modified>
</cp:coreProperties>
</file>